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5" r:id="rId1"/>
  </p:sldMasterIdLst>
  <p:sldIdLst>
    <p:sldId id="258" r:id="rId2"/>
  </p:sldIdLst>
  <p:sldSz cx="5400675" cy="25193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4" userDrawn="1">
          <p15:clr>
            <a:srgbClr val="A4A3A4"/>
          </p15:clr>
        </p15:guide>
        <p15:guide id="2" pos="170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0001"/>
    <a:srgbClr val="000000"/>
    <a:srgbClr val="1E7F98"/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159" autoAdjust="0"/>
  </p:normalViewPr>
  <p:slideViewPr>
    <p:cSldViewPr>
      <p:cViewPr varScale="1">
        <p:scale>
          <a:sx n="185" d="100"/>
          <a:sy n="185" d="100"/>
        </p:scale>
        <p:origin x="438" y="144"/>
      </p:cViewPr>
      <p:guideLst>
        <p:guide orient="horz" pos="794"/>
        <p:guide pos="170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1001" y="294733"/>
            <a:ext cx="3825953" cy="933623"/>
          </a:xfrm>
        </p:spPr>
        <p:txBody>
          <a:bodyPr bIns="0" anchor="b">
            <a:normAutofit/>
          </a:bodyPr>
          <a:lstStyle>
            <a:lvl1pPr algn="l">
              <a:defRPr sz="242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1001" y="1297227"/>
            <a:ext cx="3825953" cy="359140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661" b="0" cap="all" baseline="0">
                <a:solidFill>
                  <a:schemeClr val="tx1"/>
                </a:solidFill>
              </a:defRPr>
            </a:lvl1pPr>
            <a:lvl2pPr marL="167975" indent="0" algn="ctr">
              <a:buNone/>
              <a:defRPr sz="661"/>
            </a:lvl2pPr>
            <a:lvl3pPr marL="335951" indent="0" algn="ctr">
              <a:buNone/>
              <a:defRPr sz="661"/>
            </a:lvl3pPr>
            <a:lvl4pPr marL="503926" indent="0" algn="ctr">
              <a:buNone/>
              <a:defRPr sz="588"/>
            </a:lvl4pPr>
            <a:lvl5pPr marL="671901" indent="0" algn="ctr">
              <a:buNone/>
              <a:defRPr sz="588"/>
            </a:lvl5pPr>
            <a:lvl6pPr marL="839876" indent="0" algn="ctr">
              <a:buNone/>
              <a:defRPr sz="588"/>
            </a:lvl6pPr>
            <a:lvl7pPr marL="1007852" indent="0" algn="ctr">
              <a:buNone/>
              <a:defRPr sz="588"/>
            </a:lvl7pPr>
            <a:lvl8pPr marL="1175827" indent="0" algn="ctr">
              <a:buNone/>
              <a:defRPr sz="588"/>
            </a:lvl8pPr>
            <a:lvl9pPr marL="1343802" indent="0" algn="ctr">
              <a:buNone/>
              <a:defRPr sz="588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05/11/2024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0434" y="120975"/>
            <a:ext cx="2203289" cy="113588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6840" y="293512"/>
            <a:ext cx="359256" cy="184995"/>
          </a:xfrm>
        </p:spPr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071001" y="1296249"/>
            <a:ext cx="382595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7852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05/11/2024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6" name="Straight Connector 25"/>
          <p:cNvCxnSpPr/>
          <p:nvPr/>
        </p:nvCxnSpPr>
        <p:spPr>
          <a:xfrm>
            <a:off x="644030" y="678548"/>
            <a:ext cx="425583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0360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81231" y="293512"/>
            <a:ext cx="715723" cy="1711862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9945" y="293512"/>
            <a:ext cx="3467927" cy="1711862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05/11/2024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4181231" y="293512"/>
            <a:ext cx="0" cy="1711862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9493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05/11/2024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3" name="Straight Connector 32"/>
          <p:cNvCxnSpPr/>
          <p:nvPr/>
        </p:nvCxnSpPr>
        <p:spPr>
          <a:xfrm>
            <a:off x="644030" y="678548"/>
            <a:ext cx="425583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334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182" y="645134"/>
            <a:ext cx="3828647" cy="693560"/>
          </a:xfrm>
        </p:spPr>
        <p:txBody>
          <a:bodyPr anchor="b">
            <a:normAutofit/>
          </a:bodyPr>
          <a:lstStyle>
            <a:lvl1pPr algn="l">
              <a:defRPr sz="1323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4182" y="1398248"/>
            <a:ext cx="3823018" cy="372111"/>
          </a:xfrm>
        </p:spPr>
        <p:txBody>
          <a:bodyPr tIns="91440">
            <a:normAutofit/>
          </a:bodyPr>
          <a:lstStyle>
            <a:lvl1pPr marL="0" indent="0" algn="l">
              <a:buNone/>
              <a:defRPr sz="661">
                <a:solidFill>
                  <a:schemeClr val="tx1"/>
                </a:solidFill>
              </a:defRPr>
            </a:lvl1pPr>
            <a:lvl2pPr marL="167975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2pPr>
            <a:lvl3pPr marL="335951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3pPr>
            <a:lvl4pPr marL="503926" indent="0">
              <a:buNone/>
              <a:defRPr sz="588">
                <a:solidFill>
                  <a:schemeClr val="tx1">
                    <a:tint val="75000"/>
                  </a:schemeClr>
                </a:solidFill>
              </a:defRPr>
            </a:lvl4pPr>
            <a:lvl5pPr marL="671901" indent="0">
              <a:buNone/>
              <a:defRPr sz="588">
                <a:solidFill>
                  <a:schemeClr val="tx1">
                    <a:tint val="75000"/>
                  </a:schemeClr>
                </a:solidFill>
              </a:defRPr>
            </a:lvl5pPr>
            <a:lvl6pPr marL="839876" indent="0">
              <a:buNone/>
              <a:defRPr sz="588">
                <a:solidFill>
                  <a:schemeClr val="tx1">
                    <a:tint val="75000"/>
                  </a:schemeClr>
                </a:solidFill>
              </a:defRPr>
            </a:lvl6pPr>
            <a:lvl7pPr marL="1007852" indent="0">
              <a:buNone/>
              <a:defRPr sz="588">
                <a:solidFill>
                  <a:schemeClr val="tx1">
                    <a:tint val="75000"/>
                  </a:schemeClr>
                </a:solidFill>
              </a:defRPr>
            </a:lvl7pPr>
            <a:lvl8pPr marL="1175827" indent="0">
              <a:buNone/>
              <a:defRPr sz="588">
                <a:solidFill>
                  <a:schemeClr val="tx1">
                    <a:tint val="75000"/>
                  </a:schemeClr>
                </a:solidFill>
              </a:defRPr>
            </a:lvl8pPr>
            <a:lvl9pPr marL="1343802" indent="0">
              <a:buNone/>
              <a:defRPr sz="5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05/11/2024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644182" y="1397804"/>
            <a:ext cx="382301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5982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958" y="295685"/>
            <a:ext cx="4254996" cy="38914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1122" y="738719"/>
            <a:ext cx="2057657" cy="126688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41100" y="741093"/>
            <a:ext cx="2057657" cy="126428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05/11/2024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5" name="Straight Connector 34"/>
          <p:cNvCxnSpPr/>
          <p:nvPr/>
        </p:nvCxnSpPr>
        <p:spPr>
          <a:xfrm>
            <a:off x="644030" y="678548"/>
            <a:ext cx="425583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8898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060" y="295418"/>
            <a:ext cx="4255894" cy="38805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1060" y="741904"/>
            <a:ext cx="2057657" cy="29460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808" b="0" cap="all" baseline="0">
                <a:solidFill>
                  <a:schemeClr val="accent1"/>
                </a:solidFill>
              </a:defRPr>
            </a:lvl1pPr>
            <a:lvl2pPr marL="167975" indent="0">
              <a:buNone/>
              <a:defRPr sz="735" b="1"/>
            </a:lvl2pPr>
            <a:lvl3pPr marL="335951" indent="0">
              <a:buNone/>
              <a:defRPr sz="661" b="1"/>
            </a:lvl3pPr>
            <a:lvl4pPr marL="503926" indent="0">
              <a:buNone/>
              <a:defRPr sz="588" b="1"/>
            </a:lvl4pPr>
            <a:lvl5pPr marL="671901" indent="0">
              <a:buNone/>
              <a:defRPr sz="588" b="1"/>
            </a:lvl5pPr>
            <a:lvl6pPr marL="839876" indent="0">
              <a:buNone/>
              <a:defRPr sz="588" b="1"/>
            </a:lvl6pPr>
            <a:lvl7pPr marL="1007852" indent="0">
              <a:buNone/>
              <a:defRPr sz="588" b="1"/>
            </a:lvl7pPr>
            <a:lvl8pPr marL="1175827" indent="0">
              <a:buNone/>
              <a:defRPr sz="588" b="1"/>
            </a:lvl8pPr>
            <a:lvl9pPr marL="1343802" indent="0">
              <a:buNone/>
              <a:defRPr sz="588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060" y="1037527"/>
            <a:ext cx="2057657" cy="97147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40476" y="743173"/>
            <a:ext cx="2057657" cy="294711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808" b="0" cap="all" baseline="0">
                <a:solidFill>
                  <a:schemeClr val="accent1"/>
                </a:solidFill>
              </a:defRPr>
            </a:lvl1pPr>
            <a:lvl2pPr marL="167975" indent="0">
              <a:buNone/>
              <a:defRPr sz="735" b="1"/>
            </a:lvl2pPr>
            <a:lvl3pPr marL="335951" indent="0">
              <a:buNone/>
              <a:defRPr sz="661" b="1"/>
            </a:lvl3pPr>
            <a:lvl4pPr marL="503926" indent="0">
              <a:buNone/>
              <a:defRPr sz="588" b="1"/>
            </a:lvl4pPr>
            <a:lvl5pPr marL="671901" indent="0">
              <a:buNone/>
              <a:defRPr sz="588" b="1"/>
            </a:lvl5pPr>
            <a:lvl6pPr marL="839876" indent="0">
              <a:buNone/>
              <a:defRPr sz="588" b="1"/>
            </a:lvl6pPr>
            <a:lvl7pPr marL="1007852" indent="0">
              <a:buNone/>
              <a:defRPr sz="588" b="1"/>
            </a:lvl7pPr>
            <a:lvl8pPr marL="1175827" indent="0">
              <a:buNone/>
              <a:defRPr sz="588" b="1"/>
            </a:lvl8pPr>
            <a:lvl9pPr marL="1343802" indent="0">
              <a:buNone/>
              <a:defRPr sz="588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40476" y="1036506"/>
            <a:ext cx="2057657" cy="96886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05/11/2024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9" name="Straight Connector 28"/>
          <p:cNvCxnSpPr/>
          <p:nvPr/>
        </p:nvCxnSpPr>
        <p:spPr>
          <a:xfrm>
            <a:off x="644030" y="678548"/>
            <a:ext cx="425583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0195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05/11/2024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5" name="Straight Connector 24"/>
          <p:cNvCxnSpPr/>
          <p:nvPr/>
        </p:nvCxnSpPr>
        <p:spPr>
          <a:xfrm>
            <a:off x="644030" y="678548"/>
            <a:ext cx="425583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6729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05/11/2024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9306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944" y="293512"/>
            <a:ext cx="1449881" cy="825504"/>
          </a:xfrm>
        </p:spPr>
        <p:txBody>
          <a:bodyPr anchor="b">
            <a:normAutofit/>
          </a:bodyPr>
          <a:lstStyle>
            <a:lvl1pPr algn="l">
              <a:defRPr sz="882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4208" y="293512"/>
            <a:ext cx="2663336" cy="1711472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945" y="1177573"/>
            <a:ext cx="1450728" cy="825894"/>
          </a:xfrm>
        </p:spPr>
        <p:txBody>
          <a:bodyPr/>
          <a:lstStyle>
            <a:lvl1pPr marL="0" indent="0" algn="l">
              <a:buNone/>
              <a:defRPr sz="588"/>
            </a:lvl1pPr>
            <a:lvl2pPr marL="167975" indent="0">
              <a:buNone/>
              <a:defRPr sz="514"/>
            </a:lvl2pPr>
            <a:lvl3pPr marL="335951" indent="0">
              <a:buNone/>
              <a:defRPr sz="441"/>
            </a:lvl3pPr>
            <a:lvl4pPr marL="503926" indent="0">
              <a:buNone/>
              <a:defRPr sz="367"/>
            </a:lvl4pPr>
            <a:lvl5pPr marL="671901" indent="0">
              <a:buNone/>
              <a:defRPr sz="367"/>
            </a:lvl5pPr>
            <a:lvl6pPr marL="839876" indent="0">
              <a:buNone/>
              <a:defRPr sz="367"/>
            </a:lvl6pPr>
            <a:lvl7pPr marL="1007852" indent="0">
              <a:buNone/>
              <a:defRPr sz="367"/>
            </a:lvl7pPr>
            <a:lvl8pPr marL="1175827" indent="0">
              <a:buNone/>
              <a:defRPr sz="367"/>
            </a:lvl8pPr>
            <a:lvl9pPr marL="1343802" indent="0">
              <a:buNone/>
              <a:defRPr sz="36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05/11/2024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7" name="Straight Connector 16"/>
          <p:cNvCxnSpPr/>
          <p:nvPr/>
        </p:nvCxnSpPr>
        <p:spPr>
          <a:xfrm>
            <a:off x="641543" y="1177573"/>
            <a:ext cx="144828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6697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312249" y="177131"/>
            <a:ext cx="1804891" cy="1891580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839" y="414939"/>
            <a:ext cx="2450648" cy="672486"/>
          </a:xfrm>
        </p:spPr>
        <p:txBody>
          <a:bodyPr anchor="b">
            <a:normAutofit/>
          </a:bodyPr>
          <a:lstStyle>
            <a:lvl1pPr>
              <a:defRPr sz="1176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98850" y="412379"/>
            <a:ext cx="1236402" cy="1420338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1176"/>
            </a:lvl1pPr>
            <a:lvl2pPr marL="167975" indent="0">
              <a:buNone/>
              <a:defRPr sz="1029"/>
            </a:lvl2pPr>
            <a:lvl3pPr marL="335951" indent="0">
              <a:buNone/>
              <a:defRPr sz="882"/>
            </a:lvl3pPr>
            <a:lvl4pPr marL="503926" indent="0">
              <a:buNone/>
              <a:defRPr sz="735"/>
            </a:lvl4pPr>
            <a:lvl5pPr marL="671901" indent="0">
              <a:buNone/>
              <a:defRPr sz="735"/>
            </a:lvl5pPr>
            <a:lvl6pPr marL="839876" indent="0">
              <a:buNone/>
              <a:defRPr sz="735"/>
            </a:lvl6pPr>
            <a:lvl7pPr marL="1007852" indent="0">
              <a:buNone/>
              <a:defRPr sz="735"/>
            </a:lvl7pPr>
            <a:lvl8pPr marL="1175827" indent="0">
              <a:buNone/>
              <a:defRPr sz="735"/>
            </a:lvl8pPr>
            <a:lvl9pPr marL="1343802" indent="0">
              <a:buNone/>
              <a:defRPr sz="73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451" y="1155715"/>
            <a:ext cx="2447138" cy="736097"/>
          </a:xfrm>
        </p:spPr>
        <p:txBody>
          <a:bodyPr>
            <a:normAutofit/>
          </a:bodyPr>
          <a:lstStyle>
            <a:lvl1pPr marL="0" indent="0" algn="l">
              <a:buNone/>
              <a:defRPr sz="661"/>
            </a:lvl1pPr>
            <a:lvl2pPr marL="167975" indent="0">
              <a:buNone/>
              <a:defRPr sz="514"/>
            </a:lvl2pPr>
            <a:lvl3pPr marL="335951" indent="0">
              <a:buNone/>
              <a:defRPr sz="441"/>
            </a:lvl3pPr>
            <a:lvl4pPr marL="503926" indent="0">
              <a:buNone/>
              <a:defRPr sz="367"/>
            </a:lvl4pPr>
            <a:lvl5pPr marL="671901" indent="0">
              <a:buNone/>
              <a:defRPr sz="367"/>
            </a:lvl5pPr>
            <a:lvl6pPr marL="839876" indent="0">
              <a:buNone/>
              <a:defRPr sz="367"/>
            </a:lvl6pPr>
            <a:lvl7pPr marL="1007852" indent="0">
              <a:buNone/>
              <a:defRPr sz="367"/>
            </a:lvl7pPr>
            <a:lvl8pPr marL="1175827" indent="0">
              <a:buNone/>
              <a:defRPr sz="367"/>
            </a:lvl8pPr>
            <a:lvl9pPr marL="1343802" indent="0">
              <a:buNone/>
              <a:defRPr sz="36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1145" y="2009413"/>
            <a:ext cx="2448444" cy="117601"/>
          </a:xfrm>
        </p:spPr>
        <p:txBody>
          <a:bodyPr/>
          <a:lstStyle>
            <a:lvl1pPr algn="l">
              <a:defRPr/>
            </a:lvl1pPr>
          </a:lstStyle>
          <a:p>
            <a:fld id="{F226A622-CD0C-4602-9733-7E4A2340CFA6}" type="datetimeFigureOut">
              <a:rPr lang="fr-FR" smtClean="0"/>
              <a:pPr/>
              <a:t>05/11/2024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1145" y="117056"/>
            <a:ext cx="2454492" cy="11789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1" name="Straight Connector 30"/>
          <p:cNvCxnSpPr/>
          <p:nvPr/>
        </p:nvCxnSpPr>
        <p:spPr>
          <a:xfrm>
            <a:off x="641145" y="1154838"/>
            <a:ext cx="244844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189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741877"/>
            <a:ext cx="5400675" cy="1508363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2250631"/>
            <a:ext cx="5400675" cy="27293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3004" y="295549"/>
            <a:ext cx="4253951" cy="3854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3004" y="740502"/>
            <a:ext cx="4253951" cy="12676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346247" y="121366"/>
            <a:ext cx="1550707" cy="1135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6A622-CD0C-4602-9733-7E4A2340CFA6}" type="datetimeFigureOut">
              <a:rPr lang="fr-FR" smtClean="0"/>
              <a:pPr/>
              <a:t>05/11/2024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3004" y="120975"/>
            <a:ext cx="2630719" cy="1135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2652" y="293512"/>
            <a:ext cx="359256" cy="18499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29">
                <a:solidFill>
                  <a:schemeClr val="accent1"/>
                </a:solidFill>
              </a:defRPr>
            </a:lvl1pPr>
          </a:lstStyle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2251341"/>
            <a:ext cx="5400675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6055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txStyles>
    <p:titleStyle>
      <a:lvl1pPr algn="l" defTabSz="335951" rtl="0" eaLnBrk="1" latinLnBrk="0" hangingPunct="1">
        <a:lnSpc>
          <a:spcPct val="90000"/>
        </a:lnSpc>
        <a:spcBef>
          <a:spcPct val="0"/>
        </a:spcBef>
        <a:buNone/>
        <a:defRPr sz="1176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83988" indent="-83988" algn="l" defTabSz="335951" rtl="0" eaLnBrk="1" latinLnBrk="0" hangingPunct="1">
        <a:lnSpc>
          <a:spcPct val="120000"/>
        </a:lnSpc>
        <a:spcBef>
          <a:spcPts val="367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735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251963" indent="-83988" algn="l" defTabSz="335951" rtl="0" eaLnBrk="1" latinLnBrk="0" hangingPunct="1">
        <a:lnSpc>
          <a:spcPct val="120000"/>
        </a:lnSpc>
        <a:spcBef>
          <a:spcPts val="184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661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419938" indent="-83988" algn="l" defTabSz="335951" rtl="0" eaLnBrk="1" latinLnBrk="0" hangingPunct="1">
        <a:lnSpc>
          <a:spcPct val="120000"/>
        </a:lnSpc>
        <a:spcBef>
          <a:spcPts val="184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588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587913" indent="-83988" algn="l" defTabSz="335951" rtl="0" eaLnBrk="1" latinLnBrk="0" hangingPunct="1">
        <a:lnSpc>
          <a:spcPct val="120000"/>
        </a:lnSpc>
        <a:spcBef>
          <a:spcPts val="184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514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755889" indent="-83988" algn="l" defTabSz="335951" rtl="0" eaLnBrk="1" latinLnBrk="0" hangingPunct="1">
        <a:lnSpc>
          <a:spcPct val="120000"/>
        </a:lnSpc>
        <a:spcBef>
          <a:spcPts val="184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441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923864" indent="-83988" algn="l" defTabSz="335951" rtl="0" eaLnBrk="1" latinLnBrk="0" hangingPunct="1">
        <a:lnSpc>
          <a:spcPct val="120000"/>
        </a:lnSpc>
        <a:spcBef>
          <a:spcPts val="184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441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1091839" indent="-83988" algn="l" defTabSz="335951" rtl="0" eaLnBrk="1" latinLnBrk="0" hangingPunct="1">
        <a:lnSpc>
          <a:spcPct val="120000"/>
        </a:lnSpc>
        <a:spcBef>
          <a:spcPts val="184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441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1259815" indent="-83988" algn="l" defTabSz="335951" rtl="0" eaLnBrk="1" latinLnBrk="0" hangingPunct="1">
        <a:lnSpc>
          <a:spcPct val="120000"/>
        </a:lnSpc>
        <a:spcBef>
          <a:spcPts val="184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441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1427790" indent="-83988" algn="l" defTabSz="335951" rtl="0" eaLnBrk="1" latinLnBrk="0" hangingPunct="1">
        <a:lnSpc>
          <a:spcPct val="120000"/>
        </a:lnSpc>
        <a:spcBef>
          <a:spcPts val="184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441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35951" rtl="0" eaLnBrk="1" latinLnBrk="0" hangingPunct="1">
        <a:defRPr sz="661" kern="1200">
          <a:solidFill>
            <a:schemeClr val="tx1"/>
          </a:solidFill>
          <a:latin typeface="+mn-lt"/>
          <a:ea typeface="+mn-ea"/>
          <a:cs typeface="+mn-cs"/>
        </a:defRPr>
      </a:lvl1pPr>
      <a:lvl2pPr marL="167975" algn="l" defTabSz="335951" rtl="0" eaLnBrk="1" latinLnBrk="0" hangingPunct="1">
        <a:defRPr sz="661" kern="1200">
          <a:solidFill>
            <a:schemeClr val="tx1"/>
          </a:solidFill>
          <a:latin typeface="+mn-lt"/>
          <a:ea typeface="+mn-ea"/>
          <a:cs typeface="+mn-cs"/>
        </a:defRPr>
      </a:lvl2pPr>
      <a:lvl3pPr marL="335951" algn="l" defTabSz="335951" rtl="0" eaLnBrk="1" latinLnBrk="0" hangingPunct="1">
        <a:defRPr sz="661" kern="1200">
          <a:solidFill>
            <a:schemeClr val="tx1"/>
          </a:solidFill>
          <a:latin typeface="+mn-lt"/>
          <a:ea typeface="+mn-ea"/>
          <a:cs typeface="+mn-cs"/>
        </a:defRPr>
      </a:lvl3pPr>
      <a:lvl4pPr marL="503926" algn="l" defTabSz="335951" rtl="0" eaLnBrk="1" latinLnBrk="0" hangingPunct="1">
        <a:defRPr sz="661" kern="1200">
          <a:solidFill>
            <a:schemeClr val="tx1"/>
          </a:solidFill>
          <a:latin typeface="+mn-lt"/>
          <a:ea typeface="+mn-ea"/>
          <a:cs typeface="+mn-cs"/>
        </a:defRPr>
      </a:lvl4pPr>
      <a:lvl5pPr marL="671901" algn="l" defTabSz="335951" rtl="0" eaLnBrk="1" latinLnBrk="0" hangingPunct="1">
        <a:defRPr sz="661" kern="1200">
          <a:solidFill>
            <a:schemeClr val="tx1"/>
          </a:solidFill>
          <a:latin typeface="+mn-lt"/>
          <a:ea typeface="+mn-ea"/>
          <a:cs typeface="+mn-cs"/>
        </a:defRPr>
      </a:lvl5pPr>
      <a:lvl6pPr marL="839876" algn="l" defTabSz="335951" rtl="0" eaLnBrk="1" latinLnBrk="0" hangingPunct="1">
        <a:defRPr sz="661" kern="1200">
          <a:solidFill>
            <a:schemeClr val="tx1"/>
          </a:solidFill>
          <a:latin typeface="+mn-lt"/>
          <a:ea typeface="+mn-ea"/>
          <a:cs typeface="+mn-cs"/>
        </a:defRPr>
      </a:lvl6pPr>
      <a:lvl7pPr marL="1007852" algn="l" defTabSz="335951" rtl="0" eaLnBrk="1" latinLnBrk="0" hangingPunct="1">
        <a:defRPr sz="661" kern="1200">
          <a:solidFill>
            <a:schemeClr val="tx1"/>
          </a:solidFill>
          <a:latin typeface="+mn-lt"/>
          <a:ea typeface="+mn-ea"/>
          <a:cs typeface="+mn-cs"/>
        </a:defRPr>
      </a:lvl7pPr>
      <a:lvl8pPr marL="1175827" algn="l" defTabSz="335951" rtl="0" eaLnBrk="1" latinLnBrk="0" hangingPunct="1">
        <a:defRPr sz="661" kern="1200">
          <a:solidFill>
            <a:schemeClr val="tx1"/>
          </a:solidFill>
          <a:latin typeface="+mn-lt"/>
          <a:ea typeface="+mn-ea"/>
          <a:cs typeface="+mn-cs"/>
        </a:defRPr>
      </a:lvl8pPr>
      <a:lvl9pPr marL="1343802" algn="l" defTabSz="335951" rtl="0" eaLnBrk="1" latinLnBrk="0" hangingPunct="1">
        <a:defRPr sz="6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1BB05C-4BC6-43F8-9982-27AB8050D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AVIS AUX CONTRIBUABLES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65C423-49E8-4A7A-8A50-FB70CDB53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fr-FR" sz="1600" i="1" dirty="0"/>
              <a:t>Les contribuables sont prévenus que la listes des parcelles faisant l’objet de dégrèvements au titre des pertes de récoltes, ainsi que le montant de ceux-ci peuvent être consultés en Mairie à partir d’aujourd’hui.</a:t>
            </a:r>
          </a:p>
        </p:txBody>
      </p:sp>
    </p:spTree>
    <p:extLst>
      <p:ext uri="{BB962C8B-B14F-4D97-AF65-F5344CB8AC3E}">
        <p14:creationId xmlns:p14="http://schemas.microsoft.com/office/powerpoint/2010/main" val="386890685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135</TotalTime>
  <Words>38</Words>
  <Application>Microsoft Office PowerPoint</Application>
  <PresentationFormat>Personnalisé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Galerie</vt:lpstr>
      <vt:lpstr>AVIS AUX CONTRIBUABLES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Virginie</dc:creator>
  <cp:lastModifiedBy>Elus avec drive</cp:lastModifiedBy>
  <cp:revision>17</cp:revision>
  <dcterms:created xsi:type="dcterms:W3CDTF">2017-11-12T22:45:53Z</dcterms:created>
  <dcterms:modified xsi:type="dcterms:W3CDTF">2024-11-05T11:35:21Z</dcterms:modified>
</cp:coreProperties>
</file>