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7" r:id="rId2"/>
  </p:sldIdLst>
  <p:sldSz cx="5400675" cy="25193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4" userDrawn="1">
          <p15:clr>
            <a:srgbClr val="A4A3A4"/>
          </p15:clr>
        </p15:guide>
        <p15:guide id="2" pos="17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0001"/>
    <a:srgbClr val="000000"/>
    <a:srgbClr val="1E7F98"/>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59" autoAdjust="0"/>
  </p:normalViewPr>
  <p:slideViewPr>
    <p:cSldViewPr>
      <p:cViewPr varScale="1">
        <p:scale>
          <a:sx n="275" d="100"/>
          <a:sy n="275" d="100"/>
        </p:scale>
        <p:origin x="204" y="240"/>
      </p:cViewPr>
      <p:guideLst>
        <p:guide orient="horz" pos="794"/>
        <p:guide pos="170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58659"/>
            <a:ext cx="3972581" cy="101370"/>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6205" y="1559024"/>
            <a:ext cx="1363063" cy="101737"/>
          </a:xfrm>
          <a:prstGeom prst="rect">
            <a:avLst/>
          </a:prstGeom>
        </p:spPr>
      </p:pic>
      <p:sp>
        <p:nvSpPr>
          <p:cNvPr id="9" name="Rectangle 8"/>
          <p:cNvSpPr/>
          <p:nvPr/>
        </p:nvSpPr>
        <p:spPr bwMode="ltGray">
          <a:xfrm>
            <a:off x="0" y="951494"/>
            <a:ext cx="3972581" cy="60994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4036205" y="951494"/>
            <a:ext cx="1363063" cy="609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1361" y="1004258"/>
            <a:ext cx="3607597" cy="504413"/>
          </a:xfrm>
        </p:spPr>
        <p:txBody>
          <a:bodyPr anchor="b">
            <a:noAutofit/>
          </a:bodyPr>
          <a:lstStyle>
            <a:lvl1pPr algn="r">
              <a:defRPr sz="1984"/>
            </a:lvl1pPr>
          </a:lstStyle>
          <a:p>
            <a:r>
              <a:rPr lang="fr-FR"/>
              <a:t>Modifiez le style du titre</a:t>
            </a:r>
            <a:endParaRPr lang="en-US" dirty="0"/>
          </a:p>
        </p:txBody>
      </p:sp>
      <p:sp>
        <p:nvSpPr>
          <p:cNvPr id="3" name="Subtitle 2"/>
          <p:cNvSpPr>
            <a:spLocks noGrp="1"/>
          </p:cNvSpPr>
          <p:nvPr>
            <p:ph type="subTitle" idx="1"/>
          </p:nvPr>
        </p:nvSpPr>
        <p:spPr>
          <a:xfrm>
            <a:off x="301361" y="1614199"/>
            <a:ext cx="3607597" cy="410595"/>
          </a:xfrm>
        </p:spPr>
        <p:txBody>
          <a:bodyPr>
            <a:normAutofit/>
          </a:bodyPr>
          <a:lstStyle>
            <a:lvl1pPr marL="0" indent="0" algn="r">
              <a:buNone/>
              <a:defRPr sz="735"/>
            </a:lvl1pPr>
            <a:lvl2pPr marL="167975" indent="0" algn="ctr">
              <a:buNone/>
              <a:defRPr sz="735"/>
            </a:lvl2pPr>
            <a:lvl3pPr marL="335951" indent="0" algn="ctr">
              <a:buNone/>
              <a:defRPr sz="661"/>
            </a:lvl3pPr>
            <a:lvl4pPr marL="503926" indent="0" algn="ctr">
              <a:buNone/>
              <a:defRPr sz="588"/>
            </a:lvl4pPr>
            <a:lvl5pPr marL="671901" indent="0" algn="ctr">
              <a:buNone/>
              <a:defRPr sz="588"/>
            </a:lvl5pPr>
            <a:lvl6pPr marL="839876" indent="0" algn="ctr">
              <a:buNone/>
              <a:defRPr sz="588"/>
            </a:lvl6pPr>
            <a:lvl7pPr marL="1007852" indent="0" algn="ctr">
              <a:buNone/>
              <a:defRPr sz="588"/>
            </a:lvl7pPr>
            <a:lvl8pPr marL="1175827" indent="0" algn="ctr">
              <a:buNone/>
              <a:defRPr sz="588"/>
            </a:lvl8pPr>
            <a:lvl9pPr marL="1343802" indent="0" algn="ctr">
              <a:buNone/>
              <a:defRPr sz="588"/>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4099829" y="1010367"/>
            <a:ext cx="519110" cy="498304"/>
          </a:xfrm>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304341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177948"/>
            <a:ext cx="4623625" cy="117983"/>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2178313"/>
            <a:ext cx="710078" cy="52999"/>
          </a:xfrm>
          <a:prstGeom prst="rect">
            <a:avLst/>
          </a:prstGeom>
        </p:spPr>
      </p:pic>
      <p:sp>
        <p:nvSpPr>
          <p:cNvPr id="10" name="Rectangle 9"/>
          <p:cNvSpPr/>
          <p:nvPr/>
        </p:nvSpPr>
        <p:spPr bwMode="ltGray">
          <a:xfrm>
            <a:off x="0" y="1678101"/>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689191" y="1678101"/>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2" y="1730865"/>
            <a:ext cx="4258639" cy="166433"/>
          </a:xfrm>
        </p:spPr>
        <p:txBody>
          <a:bodyPr anchor="b">
            <a:normAutofit/>
          </a:bodyPr>
          <a:lstStyle>
            <a:lvl1pPr>
              <a:defRPr sz="882"/>
            </a:lvl1pPr>
          </a:lstStyle>
          <a:p>
            <a:r>
              <a:rPr lang="fr-FR"/>
              <a:t>Modifiez le style du titre</a:t>
            </a:r>
            <a:endParaRPr lang="en-US" dirty="0"/>
          </a:p>
        </p:txBody>
      </p:sp>
      <p:sp>
        <p:nvSpPr>
          <p:cNvPr id="3" name="Picture Placeholder 2"/>
          <p:cNvSpPr>
            <a:spLocks noGrp="1" noChangeAspect="1"/>
          </p:cNvSpPr>
          <p:nvPr>
            <p:ph type="pic" idx="1"/>
          </p:nvPr>
        </p:nvSpPr>
        <p:spPr>
          <a:xfrm>
            <a:off x="301362" y="223942"/>
            <a:ext cx="4258639" cy="1318671"/>
          </a:xfrm>
          <a:noFill/>
          <a:ln>
            <a:noFill/>
          </a:ln>
          <a:effectLst>
            <a:outerShdw blurRad="76200" dist="63500" dir="5040000" algn="tl" rotWithShape="0">
              <a:srgbClr val="000000">
                <a:alpha val="41000"/>
              </a:srgbClr>
            </a:outerShdw>
          </a:effectLst>
        </p:spPr>
        <p:txBody>
          <a:bodyPr anchor="t"/>
          <a:lstStyle>
            <a:lvl1pPr marL="0" indent="0">
              <a:buNone/>
              <a:defRPr sz="1176"/>
            </a:lvl1pPr>
            <a:lvl2pPr marL="167975" indent="0">
              <a:buNone/>
              <a:defRPr sz="1029"/>
            </a:lvl2pPr>
            <a:lvl3pPr marL="335951" indent="0">
              <a:buNone/>
              <a:defRPr sz="882"/>
            </a:lvl3pPr>
            <a:lvl4pPr marL="503926" indent="0">
              <a:buNone/>
              <a:defRPr sz="735"/>
            </a:lvl4pPr>
            <a:lvl5pPr marL="671901" indent="0">
              <a:buNone/>
              <a:defRPr sz="735"/>
            </a:lvl5pPr>
            <a:lvl6pPr marL="839876" indent="0">
              <a:buNone/>
              <a:defRPr sz="735"/>
            </a:lvl6pPr>
            <a:lvl7pPr marL="1007852" indent="0">
              <a:buNone/>
              <a:defRPr sz="735"/>
            </a:lvl7pPr>
            <a:lvl8pPr marL="1175827" indent="0">
              <a:buNone/>
              <a:defRPr sz="735"/>
            </a:lvl8pPr>
            <a:lvl9pPr marL="1343802" indent="0">
              <a:buNone/>
              <a:defRPr sz="735"/>
            </a:lvl9pPr>
          </a:lstStyle>
          <a:p>
            <a:r>
              <a:rPr lang="fr-FR"/>
              <a:t>Cliquez sur l'icône pour ajouter une image</a:t>
            </a:r>
            <a:endParaRPr lang="en-US" dirty="0"/>
          </a:p>
        </p:txBody>
      </p:sp>
      <p:sp>
        <p:nvSpPr>
          <p:cNvPr id="4" name="Text Placeholder 3"/>
          <p:cNvSpPr>
            <a:spLocks noGrp="1"/>
          </p:cNvSpPr>
          <p:nvPr>
            <p:ph type="body" sz="half" idx="2"/>
          </p:nvPr>
        </p:nvSpPr>
        <p:spPr>
          <a:xfrm>
            <a:off x="301360" y="1899104"/>
            <a:ext cx="4258640" cy="228855"/>
          </a:xfrm>
        </p:spPr>
        <p:txBody>
          <a:bodyPr/>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4752813" y="1730752"/>
            <a:ext cx="511253" cy="400714"/>
          </a:xfrm>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14304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177948"/>
            <a:ext cx="4623625" cy="117983"/>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2178313"/>
            <a:ext cx="710078" cy="52999"/>
          </a:xfrm>
          <a:prstGeom prst="rect">
            <a:avLst/>
          </a:prstGeom>
        </p:spPr>
      </p:pic>
      <p:sp>
        <p:nvSpPr>
          <p:cNvPr id="10" name="Rectangle 9"/>
          <p:cNvSpPr/>
          <p:nvPr/>
        </p:nvSpPr>
        <p:spPr bwMode="ltGray">
          <a:xfrm>
            <a:off x="0" y="1678101"/>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689191" y="1678101"/>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1" y="223942"/>
            <a:ext cx="4258639" cy="1319837"/>
          </a:xfrm>
        </p:spPr>
        <p:txBody>
          <a:bodyPr anchor="ctr"/>
          <a:lstStyle>
            <a:lvl1pPr>
              <a:defRPr sz="1176"/>
            </a:lvl1pPr>
          </a:lstStyle>
          <a:p>
            <a:r>
              <a:rPr lang="fr-FR"/>
              <a:t>Modifiez le style du titre</a:t>
            </a:r>
            <a:endParaRPr lang="en-US" dirty="0"/>
          </a:p>
        </p:txBody>
      </p:sp>
      <p:sp>
        <p:nvSpPr>
          <p:cNvPr id="4" name="Text Placeholder 3"/>
          <p:cNvSpPr>
            <a:spLocks noGrp="1"/>
          </p:cNvSpPr>
          <p:nvPr>
            <p:ph type="body" sz="half" idx="2"/>
          </p:nvPr>
        </p:nvSpPr>
        <p:spPr>
          <a:xfrm>
            <a:off x="301362" y="1730864"/>
            <a:ext cx="4258639" cy="400714"/>
          </a:xfrm>
        </p:spPr>
        <p:txBody>
          <a:bodyPr anchor="ctr"/>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4752813" y="1730864"/>
            <a:ext cx="511253" cy="400714"/>
          </a:xfrm>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3523481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177948"/>
            <a:ext cx="4623625" cy="117983"/>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2178313"/>
            <a:ext cx="710078" cy="52999"/>
          </a:xfrm>
          <a:prstGeom prst="rect">
            <a:avLst/>
          </a:prstGeom>
        </p:spPr>
      </p:pic>
      <p:sp>
        <p:nvSpPr>
          <p:cNvPr id="14" name="Rectangle 13"/>
          <p:cNvSpPr/>
          <p:nvPr/>
        </p:nvSpPr>
        <p:spPr bwMode="ltGray">
          <a:xfrm>
            <a:off x="0" y="1678101"/>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4689191" y="1678101"/>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9605" y="223943"/>
            <a:ext cx="3862190" cy="1115331"/>
          </a:xfrm>
        </p:spPr>
        <p:txBody>
          <a:bodyPr anchor="ctr"/>
          <a:lstStyle>
            <a:lvl1pPr>
              <a:defRPr sz="1176"/>
            </a:lvl1pPr>
          </a:lstStyle>
          <a:p>
            <a:r>
              <a:rPr lang="fr-FR"/>
              <a:t>Modifiez le style du titre</a:t>
            </a:r>
            <a:endParaRPr lang="en-US" dirty="0"/>
          </a:p>
        </p:txBody>
      </p:sp>
      <p:sp>
        <p:nvSpPr>
          <p:cNvPr id="12" name="Text Placeholder 3"/>
          <p:cNvSpPr>
            <a:spLocks noGrp="1"/>
          </p:cNvSpPr>
          <p:nvPr>
            <p:ph type="body" sz="half" idx="13"/>
          </p:nvPr>
        </p:nvSpPr>
        <p:spPr>
          <a:xfrm>
            <a:off x="621170" y="1342109"/>
            <a:ext cx="3613110" cy="201670"/>
          </a:xfrm>
        </p:spPr>
        <p:txBody>
          <a:bodyPr anchor="t">
            <a:normAutofit/>
          </a:bodyPr>
          <a:lstStyle>
            <a:lvl1pPr marL="0" indent="0">
              <a:buNone/>
              <a:defRPr sz="514"/>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4" name="Text Placeholder 3"/>
          <p:cNvSpPr>
            <a:spLocks noGrp="1"/>
          </p:cNvSpPr>
          <p:nvPr>
            <p:ph type="body" sz="half" idx="2"/>
          </p:nvPr>
        </p:nvSpPr>
        <p:spPr>
          <a:xfrm>
            <a:off x="301362" y="1730864"/>
            <a:ext cx="4258639" cy="400714"/>
          </a:xfrm>
        </p:spPr>
        <p:txBody>
          <a:bodyPr anchor="ctr">
            <a:normAutofit/>
          </a:bodyPr>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4752813" y="1730244"/>
            <a:ext cx="511253" cy="400714"/>
          </a:xfrm>
        </p:spPr>
        <p:txBody>
          <a:bodyPr/>
          <a:lstStyle/>
          <a:p>
            <a:fld id="{D240EF9A-A05E-4C18-86D3-A6127501AF92}" type="slidenum">
              <a:rPr lang="fr-FR" smtClean="0"/>
              <a:pPr/>
              <a:t>‹N°›</a:t>
            </a:fld>
            <a:endParaRPr lang="fr-FR"/>
          </a:p>
        </p:txBody>
      </p:sp>
      <p:sp>
        <p:nvSpPr>
          <p:cNvPr id="16" name="TextBox 15"/>
          <p:cNvSpPr txBox="1"/>
          <p:nvPr/>
        </p:nvSpPr>
        <p:spPr>
          <a:xfrm>
            <a:off x="258504" y="274829"/>
            <a:ext cx="270034" cy="214824"/>
          </a:xfrm>
          <a:prstGeom prst="rect">
            <a:avLst/>
          </a:prstGeom>
        </p:spPr>
        <p:txBody>
          <a:bodyPr vert="horz" lIns="33592" tIns="16796" rIns="33592" bIns="1679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645" dirty="0">
                <a:solidFill>
                  <a:schemeClr val="tx1"/>
                </a:solidFill>
                <a:effectLst/>
              </a:rPr>
              <a:t>“</a:t>
            </a:r>
          </a:p>
        </p:txBody>
      </p:sp>
      <p:sp>
        <p:nvSpPr>
          <p:cNvPr id="17" name="TextBox 16"/>
          <p:cNvSpPr txBox="1"/>
          <p:nvPr/>
        </p:nvSpPr>
        <p:spPr>
          <a:xfrm>
            <a:off x="4280322" y="1114399"/>
            <a:ext cx="270034" cy="214824"/>
          </a:xfrm>
          <a:prstGeom prst="rect">
            <a:avLst/>
          </a:prstGeom>
        </p:spPr>
        <p:txBody>
          <a:bodyPr vert="horz" lIns="33592" tIns="16796" rIns="33592" bIns="1679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645" dirty="0">
                <a:solidFill>
                  <a:schemeClr val="tx1"/>
                </a:solidFill>
                <a:effectLst/>
              </a:rPr>
              <a:t>”</a:t>
            </a:r>
          </a:p>
        </p:txBody>
      </p:sp>
    </p:spTree>
    <p:extLst>
      <p:ext uri="{BB962C8B-B14F-4D97-AF65-F5344CB8AC3E}">
        <p14:creationId xmlns:p14="http://schemas.microsoft.com/office/powerpoint/2010/main" val="554383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177948"/>
            <a:ext cx="4623625" cy="117983"/>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2178313"/>
            <a:ext cx="710078" cy="52999"/>
          </a:xfrm>
          <a:prstGeom prst="rect">
            <a:avLst/>
          </a:prstGeom>
        </p:spPr>
      </p:pic>
      <p:sp>
        <p:nvSpPr>
          <p:cNvPr id="11" name="Rectangle 10"/>
          <p:cNvSpPr/>
          <p:nvPr/>
        </p:nvSpPr>
        <p:spPr bwMode="ltGray">
          <a:xfrm>
            <a:off x="0" y="1678101"/>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689191" y="1678101"/>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0" y="1730865"/>
            <a:ext cx="4258640" cy="216205"/>
          </a:xfrm>
        </p:spPr>
        <p:txBody>
          <a:bodyPr anchor="b"/>
          <a:lstStyle>
            <a:lvl1pPr>
              <a:defRPr sz="1176"/>
            </a:lvl1pPr>
          </a:lstStyle>
          <a:p>
            <a:r>
              <a:rPr lang="fr-FR"/>
              <a:t>Modifiez le style du titre</a:t>
            </a:r>
            <a:endParaRPr lang="en-US" dirty="0"/>
          </a:p>
        </p:txBody>
      </p:sp>
      <p:sp>
        <p:nvSpPr>
          <p:cNvPr id="4" name="Text Placeholder 3"/>
          <p:cNvSpPr>
            <a:spLocks noGrp="1"/>
          </p:cNvSpPr>
          <p:nvPr>
            <p:ph type="body" sz="half" idx="2"/>
          </p:nvPr>
        </p:nvSpPr>
        <p:spPr>
          <a:xfrm>
            <a:off x="301361" y="1947069"/>
            <a:ext cx="4258640" cy="184509"/>
          </a:xfrm>
        </p:spPr>
        <p:txBody>
          <a:bodyPr anchor="t"/>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4752813" y="1730244"/>
            <a:ext cx="511253" cy="400714"/>
          </a:xfrm>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4290362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6" name="Rectangle 15"/>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296444" y="276707"/>
            <a:ext cx="4263557" cy="397095"/>
          </a:xfrm>
        </p:spPr>
        <p:txBody>
          <a:bodyPr/>
          <a:lstStyle/>
          <a:p>
            <a:r>
              <a:rPr lang="fr-FR"/>
              <a:t>Modifiez le style du titre</a:t>
            </a:r>
            <a:endParaRPr lang="en-US" dirty="0"/>
          </a:p>
        </p:txBody>
      </p:sp>
      <p:sp>
        <p:nvSpPr>
          <p:cNvPr id="7" name="Text Placeholder 2"/>
          <p:cNvSpPr>
            <a:spLocks noGrp="1"/>
          </p:cNvSpPr>
          <p:nvPr>
            <p:ph type="body" idx="1"/>
          </p:nvPr>
        </p:nvSpPr>
        <p:spPr>
          <a:xfrm>
            <a:off x="292778" y="858477"/>
            <a:ext cx="1359929"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8" name="Text Placeholder 3"/>
          <p:cNvSpPr>
            <a:spLocks noGrp="1"/>
          </p:cNvSpPr>
          <p:nvPr>
            <p:ph type="body" sz="half" idx="15"/>
          </p:nvPr>
        </p:nvSpPr>
        <p:spPr>
          <a:xfrm>
            <a:off x="301361" y="1110413"/>
            <a:ext cx="1350923" cy="1070312"/>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9" name="Text Placeholder 4"/>
          <p:cNvSpPr>
            <a:spLocks noGrp="1"/>
          </p:cNvSpPr>
          <p:nvPr>
            <p:ph type="body" sz="quarter" idx="3"/>
          </p:nvPr>
        </p:nvSpPr>
        <p:spPr>
          <a:xfrm>
            <a:off x="1752395" y="858477"/>
            <a:ext cx="1356920"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10" name="Text Placeholder 3"/>
          <p:cNvSpPr>
            <a:spLocks noGrp="1"/>
          </p:cNvSpPr>
          <p:nvPr>
            <p:ph type="body" sz="half" idx="16"/>
          </p:nvPr>
        </p:nvSpPr>
        <p:spPr>
          <a:xfrm>
            <a:off x="1747720" y="1110413"/>
            <a:ext cx="1356920" cy="1070312"/>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11" name="Text Placeholder 4"/>
          <p:cNvSpPr>
            <a:spLocks noGrp="1"/>
          </p:cNvSpPr>
          <p:nvPr>
            <p:ph type="body" sz="quarter" idx="13"/>
          </p:nvPr>
        </p:nvSpPr>
        <p:spPr>
          <a:xfrm>
            <a:off x="3200076" y="858477"/>
            <a:ext cx="1359925"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12" name="Text Placeholder 3"/>
          <p:cNvSpPr>
            <a:spLocks noGrp="1"/>
          </p:cNvSpPr>
          <p:nvPr>
            <p:ph type="body" sz="half" idx="17"/>
          </p:nvPr>
        </p:nvSpPr>
        <p:spPr>
          <a:xfrm>
            <a:off x="3200076" y="1110413"/>
            <a:ext cx="1359925" cy="1070312"/>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3" name="Date Placeholder 2"/>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309608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7" name="Rectangle 16"/>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301361" y="276707"/>
            <a:ext cx="4258640" cy="397095"/>
          </a:xfrm>
        </p:spPr>
        <p:txBody>
          <a:bodyPr/>
          <a:lstStyle/>
          <a:p>
            <a:r>
              <a:rPr lang="fr-FR"/>
              <a:t>Modifiez le style du titre</a:t>
            </a:r>
            <a:endParaRPr lang="en-US" dirty="0"/>
          </a:p>
        </p:txBody>
      </p:sp>
      <p:sp>
        <p:nvSpPr>
          <p:cNvPr id="19" name="Text Placeholder 2"/>
          <p:cNvSpPr>
            <a:spLocks noGrp="1"/>
          </p:cNvSpPr>
          <p:nvPr>
            <p:ph type="body" idx="1"/>
          </p:nvPr>
        </p:nvSpPr>
        <p:spPr>
          <a:xfrm>
            <a:off x="301360" y="1578736"/>
            <a:ext cx="1350924"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20" name="Picture Placeholder 2"/>
          <p:cNvSpPr>
            <a:spLocks noGrp="1" noChangeAspect="1"/>
          </p:cNvSpPr>
          <p:nvPr>
            <p:ph type="pic" idx="15"/>
          </p:nvPr>
        </p:nvSpPr>
        <p:spPr>
          <a:xfrm>
            <a:off x="301360" y="858477"/>
            <a:ext cx="1350924" cy="55985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88"/>
            </a:lvl1pPr>
            <a:lvl2pPr marL="167975" indent="0">
              <a:buNone/>
              <a:defRPr sz="588"/>
            </a:lvl2pPr>
            <a:lvl3pPr marL="335951" indent="0">
              <a:buNone/>
              <a:defRPr sz="588"/>
            </a:lvl3pPr>
            <a:lvl4pPr marL="503926" indent="0">
              <a:buNone/>
              <a:defRPr sz="588"/>
            </a:lvl4pPr>
            <a:lvl5pPr marL="671901" indent="0">
              <a:buNone/>
              <a:defRPr sz="588"/>
            </a:lvl5pPr>
            <a:lvl6pPr marL="839876" indent="0">
              <a:buNone/>
              <a:defRPr sz="588"/>
            </a:lvl6pPr>
            <a:lvl7pPr marL="1007852" indent="0">
              <a:buNone/>
              <a:defRPr sz="588"/>
            </a:lvl7pPr>
            <a:lvl8pPr marL="1175827" indent="0">
              <a:buNone/>
              <a:defRPr sz="588"/>
            </a:lvl8pPr>
            <a:lvl9pPr marL="1343802" indent="0">
              <a:buNone/>
              <a:defRPr sz="588"/>
            </a:lvl9pPr>
          </a:lstStyle>
          <a:p>
            <a:r>
              <a:rPr lang="fr-FR"/>
              <a:t>Cliquez sur l'icône pour ajouter une image</a:t>
            </a:r>
            <a:endParaRPr lang="en-US" dirty="0"/>
          </a:p>
        </p:txBody>
      </p:sp>
      <p:sp>
        <p:nvSpPr>
          <p:cNvPr id="21" name="Text Placeholder 3"/>
          <p:cNvSpPr>
            <a:spLocks noGrp="1"/>
          </p:cNvSpPr>
          <p:nvPr>
            <p:ph type="body" sz="half" idx="18"/>
          </p:nvPr>
        </p:nvSpPr>
        <p:spPr>
          <a:xfrm>
            <a:off x="301360" y="1790432"/>
            <a:ext cx="1350924" cy="390293"/>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22" name="Text Placeholder 4"/>
          <p:cNvSpPr>
            <a:spLocks noGrp="1"/>
          </p:cNvSpPr>
          <p:nvPr>
            <p:ph type="body" sz="quarter" idx="3"/>
          </p:nvPr>
        </p:nvSpPr>
        <p:spPr>
          <a:xfrm>
            <a:off x="1747720" y="1578736"/>
            <a:ext cx="1356920"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23" name="Picture Placeholder 2"/>
          <p:cNvSpPr>
            <a:spLocks noGrp="1" noChangeAspect="1"/>
          </p:cNvSpPr>
          <p:nvPr>
            <p:ph type="pic" idx="21"/>
          </p:nvPr>
        </p:nvSpPr>
        <p:spPr>
          <a:xfrm>
            <a:off x="1747720" y="858477"/>
            <a:ext cx="1356920" cy="55985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88"/>
            </a:lvl1pPr>
            <a:lvl2pPr marL="167975" indent="0">
              <a:buNone/>
              <a:defRPr sz="588"/>
            </a:lvl2pPr>
            <a:lvl3pPr marL="335951" indent="0">
              <a:buNone/>
              <a:defRPr sz="588"/>
            </a:lvl3pPr>
            <a:lvl4pPr marL="503926" indent="0">
              <a:buNone/>
              <a:defRPr sz="588"/>
            </a:lvl4pPr>
            <a:lvl5pPr marL="671901" indent="0">
              <a:buNone/>
              <a:defRPr sz="588"/>
            </a:lvl5pPr>
            <a:lvl6pPr marL="839876" indent="0">
              <a:buNone/>
              <a:defRPr sz="588"/>
            </a:lvl6pPr>
            <a:lvl7pPr marL="1007852" indent="0">
              <a:buNone/>
              <a:defRPr sz="588"/>
            </a:lvl7pPr>
            <a:lvl8pPr marL="1175827" indent="0">
              <a:buNone/>
              <a:defRPr sz="588"/>
            </a:lvl8pPr>
            <a:lvl9pPr marL="1343802" indent="0">
              <a:buNone/>
              <a:defRPr sz="588"/>
            </a:lvl9pPr>
          </a:lstStyle>
          <a:p>
            <a:r>
              <a:rPr lang="fr-FR"/>
              <a:t>Cliquez sur l'icône pour ajouter une image</a:t>
            </a:r>
            <a:endParaRPr lang="en-US" dirty="0"/>
          </a:p>
        </p:txBody>
      </p:sp>
      <p:sp>
        <p:nvSpPr>
          <p:cNvPr id="24" name="Text Placeholder 3"/>
          <p:cNvSpPr>
            <a:spLocks noGrp="1"/>
          </p:cNvSpPr>
          <p:nvPr>
            <p:ph type="body" sz="half" idx="19"/>
          </p:nvPr>
        </p:nvSpPr>
        <p:spPr>
          <a:xfrm>
            <a:off x="1747121" y="1790432"/>
            <a:ext cx="1358717" cy="390293"/>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25" name="Text Placeholder 4"/>
          <p:cNvSpPr>
            <a:spLocks noGrp="1"/>
          </p:cNvSpPr>
          <p:nvPr>
            <p:ph type="body" sz="quarter" idx="13"/>
          </p:nvPr>
        </p:nvSpPr>
        <p:spPr>
          <a:xfrm>
            <a:off x="3202965" y="1578736"/>
            <a:ext cx="1357037" cy="211696"/>
          </a:xfrm>
        </p:spPr>
        <p:txBody>
          <a:bodyPr anchor="b">
            <a:noAutofit/>
          </a:bodyPr>
          <a:lstStyle>
            <a:lvl1pPr marL="0" indent="0">
              <a:buNone/>
              <a:defRPr sz="882" b="0">
                <a:solidFill>
                  <a:schemeClr val="tx1"/>
                </a:solidFill>
              </a:defRPr>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26" name="Picture Placeholder 2"/>
          <p:cNvSpPr>
            <a:spLocks noGrp="1" noChangeAspect="1"/>
          </p:cNvSpPr>
          <p:nvPr>
            <p:ph type="pic" idx="22"/>
          </p:nvPr>
        </p:nvSpPr>
        <p:spPr>
          <a:xfrm>
            <a:off x="3202964" y="858477"/>
            <a:ext cx="1357037" cy="55985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588"/>
            </a:lvl1pPr>
            <a:lvl2pPr marL="167975" indent="0">
              <a:buNone/>
              <a:defRPr sz="588"/>
            </a:lvl2pPr>
            <a:lvl3pPr marL="335951" indent="0">
              <a:buNone/>
              <a:defRPr sz="588"/>
            </a:lvl3pPr>
            <a:lvl4pPr marL="503926" indent="0">
              <a:buNone/>
              <a:defRPr sz="588"/>
            </a:lvl4pPr>
            <a:lvl5pPr marL="671901" indent="0">
              <a:buNone/>
              <a:defRPr sz="588"/>
            </a:lvl5pPr>
            <a:lvl6pPr marL="839876" indent="0">
              <a:buNone/>
              <a:defRPr sz="588"/>
            </a:lvl6pPr>
            <a:lvl7pPr marL="1007852" indent="0">
              <a:buNone/>
              <a:defRPr sz="588"/>
            </a:lvl7pPr>
            <a:lvl8pPr marL="1175827" indent="0">
              <a:buNone/>
              <a:defRPr sz="588"/>
            </a:lvl8pPr>
            <a:lvl9pPr marL="1343802" indent="0">
              <a:buNone/>
              <a:defRPr sz="588"/>
            </a:lvl9pPr>
          </a:lstStyle>
          <a:p>
            <a:r>
              <a:rPr lang="fr-FR"/>
              <a:t>Cliquez sur l'icône pour ajouter une image</a:t>
            </a:r>
            <a:endParaRPr lang="en-US" dirty="0"/>
          </a:p>
        </p:txBody>
      </p:sp>
      <p:sp>
        <p:nvSpPr>
          <p:cNvPr id="27" name="Text Placeholder 3"/>
          <p:cNvSpPr>
            <a:spLocks noGrp="1"/>
          </p:cNvSpPr>
          <p:nvPr>
            <p:ph type="body" sz="half" idx="20"/>
          </p:nvPr>
        </p:nvSpPr>
        <p:spPr>
          <a:xfrm>
            <a:off x="3202909" y="1790431"/>
            <a:ext cx="1358835" cy="390293"/>
          </a:xfrm>
        </p:spPr>
        <p:txBody>
          <a:bodyPr anchor="t">
            <a:normAutofit/>
          </a:bodyPr>
          <a:lstStyle>
            <a:lvl1pPr marL="0" indent="0">
              <a:buNone/>
              <a:defRPr sz="514"/>
            </a:lvl1pPr>
            <a:lvl2pPr marL="167975" indent="0">
              <a:buNone/>
              <a:defRPr sz="441"/>
            </a:lvl2pPr>
            <a:lvl3pPr marL="335951" indent="0">
              <a:buNone/>
              <a:defRPr sz="367"/>
            </a:lvl3pPr>
            <a:lvl4pPr marL="503926" indent="0">
              <a:buNone/>
              <a:defRPr sz="331"/>
            </a:lvl4pPr>
            <a:lvl5pPr marL="671901" indent="0">
              <a:buNone/>
              <a:defRPr sz="331"/>
            </a:lvl5pPr>
            <a:lvl6pPr marL="839876" indent="0">
              <a:buNone/>
              <a:defRPr sz="331"/>
            </a:lvl6pPr>
            <a:lvl7pPr marL="1007852" indent="0">
              <a:buNone/>
              <a:defRPr sz="331"/>
            </a:lvl7pPr>
            <a:lvl8pPr marL="1175827" indent="0">
              <a:buNone/>
              <a:defRPr sz="331"/>
            </a:lvl8pPr>
            <a:lvl9pPr marL="1343802" indent="0">
              <a:buNone/>
              <a:defRPr sz="331"/>
            </a:lvl9pPr>
          </a:lstStyle>
          <a:p>
            <a:pPr lvl="0"/>
            <a:r>
              <a:rPr lang="fr-FR"/>
              <a:t>Modifier les styles du texte du masque</a:t>
            </a:r>
          </a:p>
        </p:txBody>
      </p:sp>
      <p:sp>
        <p:nvSpPr>
          <p:cNvPr id="3" name="Date Placeholder 2"/>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2014587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9" name="Rectangle 8"/>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2952189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3788290" y="635020"/>
            <a:ext cx="1876109" cy="60606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4431905" y="1921889"/>
            <a:ext cx="588879" cy="606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486933" y="223942"/>
            <a:ext cx="475661" cy="159940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01361" y="223942"/>
            <a:ext cx="3929135" cy="1956782"/>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3015344" y="2180725"/>
            <a:ext cx="1215152" cy="134133"/>
          </a:xfrm>
        </p:spPr>
        <p:txBody>
          <a:bodyPr/>
          <a:lstStyle/>
          <a:p>
            <a:fld id="{F226A622-CD0C-4602-9733-7E4A2340CFA6}" type="datetimeFigureOut">
              <a:rPr lang="fr-FR" smtClean="0"/>
              <a:pPr/>
              <a:t>29/10/2024</a:t>
            </a:fld>
            <a:endParaRPr lang="fr-FR"/>
          </a:p>
        </p:txBody>
      </p:sp>
      <p:sp>
        <p:nvSpPr>
          <p:cNvPr id="5" name="Footer Placeholder 4"/>
          <p:cNvSpPr>
            <a:spLocks noGrp="1"/>
          </p:cNvSpPr>
          <p:nvPr>
            <p:ph type="ftr" sz="quarter" idx="11"/>
          </p:nvPr>
        </p:nvSpPr>
        <p:spPr>
          <a:xfrm>
            <a:off x="301361" y="2180725"/>
            <a:ext cx="2713983" cy="134133"/>
          </a:xfrm>
        </p:spPr>
        <p:txBody>
          <a:bodyPr/>
          <a:lstStyle/>
          <a:p>
            <a:endParaRPr lang="fr-FR"/>
          </a:p>
        </p:txBody>
      </p:sp>
      <p:sp>
        <p:nvSpPr>
          <p:cNvPr id="6" name="Slide Number Placeholder 5"/>
          <p:cNvSpPr>
            <a:spLocks noGrp="1"/>
          </p:cNvSpPr>
          <p:nvPr>
            <p:ph type="sldNum" sz="quarter" idx="12"/>
          </p:nvPr>
        </p:nvSpPr>
        <p:spPr>
          <a:xfrm>
            <a:off x="4472899" y="1983248"/>
            <a:ext cx="511253" cy="400714"/>
          </a:xfrm>
        </p:spPr>
        <p:txBody>
          <a:bodyPr anchor="t"/>
          <a:lstStyle>
            <a:lvl1pPr algn="ctr">
              <a:defRPr/>
            </a:lvl1pPr>
          </a:lstStyle>
          <a:p>
            <a:fld id="{D240EF9A-A05E-4C18-86D3-A6127501AF92}" type="slidenum">
              <a:rPr lang="fr-FR" smtClean="0"/>
              <a:pPr/>
              <a:t>‹N°›</a:t>
            </a:fld>
            <a:endParaRPr lang="fr-FR"/>
          </a:p>
        </p:txBody>
      </p:sp>
    </p:spTree>
    <p:extLst>
      <p:ext uri="{BB962C8B-B14F-4D97-AF65-F5344CB8AC3E}">
        <p14:creationId xmlns:p14="http://schemas.microsoft.com/office/powerpoint/2010/main" val="130228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7" name="Rectangle 16"/>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ormAutofit/>
          </a:bodyPr>
          <a:lstStyle>
            <a:lvl1pPr>
              <a:defRPr sz="882"/>
            </a:lvl1pPr>
            <a:lvl2pPr>
              <a:defRPr sz="735"/>
            </a:lvl2pPr>
            <a:lvl3pPr>
              <a:defRPr sz="661"/>
            </a:lvl3pPr>
            <a:lvl4pPr>
              <a:defRPr sz="588"/>
            </a:lvl4pPr>
            <a:lvl5pPr>
              <a:defRPr sz="588"/>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310880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501371"/>
            <a:ext cx="4623625" cy="117983"/>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89" y="1501736"/>
            <a:ext cx="710078" cy="52999"/>
          </a:xfrm>
          <a:prstGeom prst="rect">
            <a:avLst/>
          </a:prstGeom>
        </p:spPr>
      </p:pic>
      <p:sp>
        <p:nvSpPr>
          <p:cNvPr id="9" name="Rectangle 8"/>
          <p:cNvSpPr/>
          <p:nvPr/>
        </p:nvSpPr>
        <p:spPr bwMode="ltGray">
          <a:xfrm>
            <a:off x="-1" y="1001525"/>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4689190" y="1001525"/>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1" y="1054288"/>
            <a:ext cx="4258640" cy="400713"/>
          </a:xfrm>
        </p:spPr>
        <p:txBody>
          <a:bodyPr anchor="ctr">
            <a:normAutofit/>
          </a:bodyPr>
          <a:lstStyle>
            <a:lvl1pPr algn="r">
              <a:defRPr sz="1323"/>
            </a:lvl1pPr>
          </a:lstStyle>
          <a:p>
            <a:r>
              <a:rPr lang="fr-FR"/>
              <a:t>Modifiez le style du titre</a:t>
            </a:r>
            <a:endParaRPr lang="en-US" dirty="0"/>
          </a:p>
        </p:txBody>
      </p:sp>
      <p:sp>
        <p:nvSpPr>
          <p:cNvPr id="3" name="Text Placeholder 2"/>
          <p:cNvSpPr>
            <a:spLocks noGrp="1"/>
          </p:cNvSpPr>
          <p:nvPr>
            <p:ph type="body" idx="1"/>
          </p:nvPr>
        </p:nvSpPr>
        <p:spPr>
          <a:xfrm>
            <a:off x="301361" y="1554735"/>
            <a:ext cx="4258640" cy="625990"/>
          </a:xfrm>
        </p:spPr>
        <p:txBody>
          <a:bodyPr>
            <a:normAutofit/>
          </a:bodyPr>
          <a:lstStyle>
            <a:lvl1pPr marL="0" indent="0" algn="r">
              <a:buNone/>
              <a:defRPr sz="735">
                <a:solidFill>
                  <a:schemeClr val="tx1">
                    <a:tint val="75000"/>
                  </a:schemeClr>
                </a:solidFill>
              </a:defRPr>
            </a:lvl1pPr>
            <a:lvl2pPr marL="167975" indent="0">
              <a:buNone/>
              <a:defRPr sz="735">
                <a:solidFill>
                  <a:schemeClr val="tx1">
                    <a:tint val="75000"/>
                  </a:schemeClr>
                </a:solidFill>
              </a:defRPr>
            </a:lvl2pPr>
            <a:lvl3pPr marL="335951" indent="0">
              <a:buNone/>
              <a:defRPr sz="661">
                <a:solidFill>
                  <a:schemeClr val="tx1">
                    <a:tint val="75000"/>
                  </a:schemeClr>
                </a:solidFill>
              </a:defRPr>
            </a:lvl3pPr>
            <a:lvl4pPr marL="503926" indent="0">
              <a:buNone/>
              <a:defRPr sz="588">
                <a:solidFill>
                  <a:schemeClr val="tx1">
                    <a:tint val="75000"/>
                  </a:schemeClr>
                </a:solidFill>
              </a:defRPr>
            </a:lvl4pPr>
            <a:lvl5pPr marL="671901" indent="0">
              <a:buNone/>
              <a:defRPr sz="588">
                <a:solidFill>
                  <a:schemeClr val="tx1">
                    <a:tint val="75000"/>
                  </a:schemeClr>
                </a:solidFill>
              </a:defRPr>
            </a:lvl5pPr>
            <a:lvl6pPr marL="839876" indent="0">
              <a:buNone/>
              <a:defRPr sz="588">
                <a:solidFill>
                  <a:schemeClr val="tx1">
                    <a:tint val="75000"/>
                  </a:schemeClr>
                </a:solidFill>
              </a:defRPr>
            </a:lvl6pPr>
            <a:lvl7pPr marL="1007852" indent="0">
              <a:buNone/>
              <a:defRPr sz="588">
                <a:solidFill>
                  <a:schemeClr val="tx1">
                    <a:tint val="75000"/>
                  </a:schemeClr>
                </a:solidFill>
              </a:defRPr>
            </a:lvl7pPr>
            <a:lvl8pPr marL="1175827" indent="0">
              <a:buNone/>
              <a:defRPr sz="588">
                <a:solidFill>
                  <a:schemeClr val="tx1">
                    <a:tint val="75000"/>
                  </a:schemeClr>
                </a:solidFill>
              </a:defRPr>
            </a:lvl8pPr>
            <a:lvl9pPr marL="1343802" indent="0">
              <a:buNone/>
              <a:defRPr sz="588">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4752813" y="1054288"/>
            <a:ext cx="511253" cy="400714"/>
          </a:xfrm>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83568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0" name="Rectangle 9"/>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01360" y="858476"/>
            <a:ext cx="2081226" cy="132224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478022" y="858476"/>
            <a:ext cx="2081979" cy="132224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1268754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2" name="Rectangle 11"/>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0" y="276707"/>
            <a:ext cx="4258641" cy="397094"/>
          </a:xfrm>
        </p:spPr>
        <p:txBody>
          <a:bodyPr/>
          <a:lstStyle/>
          <a:p>
            <a:r>
              <a:rPr lang="fr-FR"/>
              <a:t>Modifiez le style du titre</a:t>
            </a:r>
            <a:endParaRPr lang="en-US" dirty="0"/>
          </a:p>
        </p:txBody>
      </p:sp>
      <p:sp>
        <p:nvSpPr>
          <p:cNvPr id="3" name="Text Placeholder 2"/>
          <p:cNvSpPr>
            <a:spLocks noGrp="1"/>
          </p:cNvSpPr>
          <p:nvPr>
            <p:ph type="body" idx="1"/>
          </p:nvPr>
        </p:nvSpPr>
        <p:spPr>
          <a:xfrm>
            <a:off x="401485" y="858477"/>
            <a:ext cx="1981101" cy="254631"/>
          </a:xfrm>
        </p:spPr>
        <p:txBody>
          <a:bodyPr anchor="b"/>
          <a:lstStyle>
            <a:lvl1pPr marL="0" indent="0">
              <a:buNone/>
              <a:defRPr sz="882" b="1"/>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4" name="Content Placeholder 3"/>
          <p:cNvSpPr>
            <a:spLocks noGrp="1"/>
          </p:cNvSpPr>
          <p:nvPr>
            <p:ph sz="half" idx="2"/>
          </p:nvPr>
        </p:nvSpPr>
        <p:spPr>
          <a:xfrm>
            <a:off x="301362" y="1113108"/>
            <a:ext cx="2081224" cy="10676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578146" y="858476"/>
            <a:ext cx="1981855" cy="254242"/>
          </a:xfrm>
        </p:spPr>
        <p:txBody>
          <a:bodyPr anchor="b"/>
          <a:lstStyle>
            <a:lvl1pPr marL="0" indent="0">
              <a:buNone/>
              <a:defRPr sz="882" b="1"/>
            </a:lvl1pPr>
            <a:lvl2pPr marL="167975" indent="0">
              <a:buNone/>
              <a:defRPr sz="735" b="1"/>
            </a:lvl2pPr>
            <a:lvl3pPr marL="335951" indent="0">
              <a:buNone/>
              <a:defRPr sz="661" b="1"/>
            </a:lvl3pPr>
            <a:lvl4pPr marL="503926" indent="0">
              <a:buNone/>
              <a:defRPr sz="588" b="1"/>
            </a:lvl4pPr>
            <a:lvl5pPr marL="671901" indent="0">
              <a:buNone/>
              <a:defRPr sz="588" b="1"/>
            </a:lvl5pPr>
            <a:lvl6pPr marL="839876" indent="0">
              <a:buNone/>
              <a:defRPr sz="588" b="1"/>
            </a:lvl6pPr>
            <a:lvl7pPr marL="1007852" indent="0">
              <a:buNone/>
              <a:defRPr sz="588" b="1"/>
            </a:lvl7pPr>
            <a:lvl8pPr marL="1175827" indent="0">
              <a:buNone/>
              <a:defRPr sz="588" b="1"/>
            </a:lvl8pPr>
            <a:lvl9pPr marL="1343802" indent="0">
              <a:buNone/>
              <a:defRPr sz="588" b="1"/>
            </a:lvl9pPr>
          </a:lstStyle>
          <a:p>
            <a:pPr lvl="0"/>
            <a:r>
              <a:rPr lang="fr-FR"/>
              <a:t>Modifier les styles du texte du masque</a:t>
            </a:r>
          </a:p>
        </p:txBody>
      </p:sp>
      <p:sp>
        <p:nvSpPr>
          <p:cNvPr id="6" name="Content Placeholder 5"/>
          <p:cNvSpPr>
            <a:spLocks noGrp="1"/>
          </p:cNvSpPr>
          <p:nvPr>
            <p:ph sz="quarter" idx="4"/>
          </p:nvPr>
        </p:nvSpPr>
        <p:spPr>
          <a:xfrm>
            <a:off x="2478022" y="1113108"/>
            <a:ext cx="2081979" cy="10676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168292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8" name="Rectangle 7"/>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330287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6" name="Rectangle 5"/>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707634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0" name="Rectangle 9"/>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1" y="276707"/>
            <a:ext cx="4258639" cy="397095"/>
          </a:xfrm>
        </p:spPr>
        <p:txBody>
          <a:bodyPr anchor="ctr">
            <a:normAutofit/>
          </a:bodyPr>
          <a:lstStyle>
            <a:lvl1pPr>
              <a:defRPr sz="1323"/>
            </a:lvl1pPr>
          </a:lstStyle>
          <a:p>
            <a:r>
              <a:rPr lang="fr-FR"/>
              <a:t>Modifiez le style du titre</a:t>
            </a:r>
            <a:endParaRPr lang="en-US" dirty="0"/>
          </a:p>
        </p:txBody>
      </p:sp>
      <p:sp>
        <p:nvSpPr>
          <p:cNvPr id="3" name="Content Placeholder 2"/>
          <p:cNvSpPr>
            <a:spLocks noGrp="1"/>
          </p:cNvSpPr>
          <p:nvPr>
            <p:ph idx="1"/>
          </p:nvPr>
        </p:nvSpPr>
        <p:spPr>
          <a:xfrm>
            <a:off x="2075683" y="858477"/>
            <a:ext cx="2484318" cy="132224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01361" y="858476"/>
            <a:ext cx="1678886" cy="1322249"/>
          </a:xfrm>
        </p:spPr>
        <p:txBody>
          <a:bodyPr anchor="ctr"/>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2627109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23790"/>
            <a:ext cx="4623625" cy="117983"/>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9190" y="724155"/>
            <a:ext cx="710078" cy="52999"/>
          </a:xfrm>
          <a:prstGeom prst="rect">
            <a:avLst/>
          </a:prstGeom>
        </p:spPr>
      </p:pic>
      <p:sp>
        <p:nvSpPr>
          <p:cNvPr id="10" name="Rectangle 9"/>
          <p:cNvSpPr/>
          <p:nvPr/>
        </p:nvSpPr>
        <p:spPr bwMode="ltGray">
          <a:xfrm>
            <a:off x="0" y="223943"/>
            <a:ext cx="4623625" cy="50262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689191" y="223943"/>
            <a:ext cx="710078" cy="5026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1362" y="276707"/>
            <a:ext cx="4258638" cy="397095"/>
          </a:xfrm>
        </p:spPr>
        <p:txBody>
          <a:bodyPr anchor="ctr">
            <a:normAutofit/>
          </a:bodyPr>
          <a:lstStyle>
            <a:lvl1pPr>
              <a:defRPr sz="1323"/>
            </a:lvl1pPr>
          </a:lstStyle>
          <a:p>
            <a:r>
              <a:rPr lang="fr-FR"/>
              <a:t>Modifiez le style du titre</a:t>
            </a:r>
            <a:endParaRPr lang="en-US" dirty="0"/>
          </a:p>
        </p:txBody>
      </p:sp>
      <p:sp>
        <p:nvSpPr>
          <p:cNvPr id="3" name="Picture Placeholder 2"/>
          <p:cNvSpPr>
            <a:spLocks noGrp="1" noChangeAspect="1"/>
          </p:cNvSpPr>
          <p:nvPr>
            <p:ph type="pic" idx="1"/>
          </p:nvPr>
        </p:nvSpPr>
        <p:spPr>
          <a:xfrm>
            <a:off x="2156519" y="858477"/>
            <a:ext cx="2403482" cy="1322248"/>
          </a:xfrm>
          <a:noFill/>
          <a:ln>
            <a:noFill/>
          </a:ln>
          <a:effectLst>
            <a:outerShdw blurRad="76200" dist="63500" dir="5040000" algn="tl" rotWithShape="0">
              <a:srgbClr val="000000">
                <a:alpha val="41000"/>
              </a:srgbClr>
            </a:outerShdw>
          </a:effectLst>
        </p:spPr>
        <p:txBody>
          <a:bodyPr anchor="t"/>
          <a:lstStyle>
            <a:lvl1pPr marL="0" indent="0">
              <a:buNone/>
              <a:defRPr sz="1176"/>
            </a:lvl1pPr>
            <a:lvl2pPr marL="167975" indent="0">
              <a:buNone/>
              <a:defRPr sz="1029"/>
            </a:lvl2pPr>
            <a:lvl3pPr marL="335951" indent="0">
              <a:buNone/>
              <a:defRPr sz="882"/>
            </a:lvl3pPr>
            <a:lvl4pPr marL="503926" indent="0">
              <a:buNone/>
              <a:defRPr sz="735"/>
            </a:lvl4pPr>
            <a:lvl5pPr marL="671901" indent="0">
              <a:buNone/>
              <a:defRPr sz="735"/>
            </a:lvl5pPr>
            <a:lvl6pPr marL="839876" indent="0">
              <a:buNone/>
              <a:defRPr sz="735"/>
            </a:lvl6pPr>
            <a:lvl7pPr marL="1007852" indent="0">
              <a:buNone/>
              <a:defRPr sz="735"/>
            </a:lvl7pPr>
            <a:lvl8pPr marL="1175827" indent="0">
              <a:buNone/>
              <a:defRPr sz="735"/>
            </a:lvl8pPr>
            <a:lvl9pPr marL="1343802" indent="0">
              <a:buNone/>
              <a:defRPr sz="735"/>
            </a:lvl9pPr>
          </a:lstStyle>
          <a:p>
            <a:r>
              <a:rPr lang="fr-FR"/>
              <a:t>Cliquez sur l'icône pour ajouter une image</a:t>
            </a:r>
            <a:endParaRPr lang="en-US" dirty="0"/>
          </a:p>
        </p:txBody>
      </p:sp>
      <p:sp>
        <p:nvSpPr>
          <p:cNvPr id="4" name="Text Placeholder 3"/>
          <p:cNvSpPr>
            <a:spLocks noGrp="1"/>
          </p:cNvSpPr>
          <p:nvPr>
            <p:ph type="body" sz="half" idx="2"/>
          </p:nvPr>
        </p:nvSpPr>
        <p:spPr>
          <a:xfrm>
            <a:off x="301362" y="858476"/>
            <a:ext cx="1717060" cy="1322249"/>
          </a:xfrm>
        </p:spPr>
        <p:txBody>
          <a:bodyPr anchor="ctr"/>
          <a:lstStyle>
            <a:lvl1pPr marL="0" indent="0">
              <a:buNone/>
              <a:defRPr sz="588"/>
            </a:lvl1pPr>
            <a:lvl2pPr marL="167975" indent="0">
              <a:buNone/>
              <a:defRPr sz="514"/>
            </a:lvl2pPr>
            <a:lvl3pPr marL="335951" indent="0">
              <a:buNone/>
              <a:defRPr sz="441"/>
            </a:lvl3pPr>
            <a:lvl4pPr marL="503926" indent="0">
              <a:buNone/>
              <a:defRPr sz="367"/>
            </a:lvl4pPr>
            <a:lvl5pPr marL="671901" indent="0">
              <a:buNone/>
              <a:defRPr sz="367"/>
            </a:lvl5pPr>
            <a:lvl6pPr marL="839876" indent="0">
              <a:buNone/>
              <a:defRPr sz="367"/>
            </a:lvl6pPr>
            <a:lvl7pPr marL="1007852" indent="0">
              <a:buNone/>
              <a:defRPr sz="367"/>
            </a:lvl7pPr>
            <a:lvl8pPr marL="1175827" indent="0">
              <a:buNone/>
              <a:defRPr sz="367"/>
            </a:lvl8pPr>
            <a:lvl9pPr marL="1343802" indent="0">
              <a:buNone/>
              <a:defRPr sz="367"/>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6A622-CD0C-4602-9733-7E4A2340CFA6}" type="datetimeFigureOut">
              <a:rPr lang="fr-FR" smtClean="0"/>
              <a:pPr/>
              <a:t>29/10/2024</a:t>
            </a:fld>
            <a:endParaRPr lang="fr-F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40EF9A-A05E-4C18-86D3-A6127501AF92}" type="slidenum">
              <a:rPr lang="fr-FR" smtClean="0"/>
              <a:pPr/>
              <a:t>‹N°›</a:t>
            </a:fld>
            <a:endParaRPr lang="fr-FR"/>
          </a:p>
        </p:txBody>
      </p:sp>
    </p:spTree>
    <p:extLst>
      <p:ext uri="{BB962C8B-B14F-4D97-AF65-F5344CB8AC3E}">
        <p14:creationId xmlns:p14="http://schemas.microsoft.com/office/powerpoint/2010/main" val="224309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cstate="print">
            <a:alphaModFix amt="10000"/>
            <a:extLst>
              <a:ext uri="{28A0092B-C50C-407E-A947-70E740481C1C}">
                <a14:useLocalDpi xmlns:a14="http://schemas.microsoft.com/office/drawing/2010/main" val="0"/>
              </a:ext>
            </a:extLst>
          </a:blip>
          <a:stretch>
            <a:fillRect/>
          </a:stretch>
        </p:blipFill>
        <p:spPr>
          <a:xfrm>
            <a:off x="0" y="0"/>
            <a:ext cx="5400675" cy="2519363"/>
          </a:xfrm>
          <a:prstGeom prst="rect">
            <a:avLst/>
          </a:prstGeom>
        </p:spPr>
      </p:pic>
      <p:sp>
        <p:nvSpPr>
          <p:cNvPr id="2" name="Title Placeholder 1"/>
          <p:cNvSpPr>
            <a:spLocks noGrp="1"/>
          </p:cNvSpPr>
          <p:nvPr>
            <p:ph type="title"/>
          </p:nvPr>
        </p:nvSpPr>
        <p:spPr>
          <a:xfrm>
            <a:off x="301361" y="276707"/>
            <a:ext cx="4258640" cy="39709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301361" y="858476"/>
            <a:ext cx="4258640" cy="1322249"/>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3344849" y="2180725"/>
            <a:ext cx="1215152" cy="134133"/>
          </a:xfrm>
          <a:prstGeom prst="rect">
            <a:avLst/>
          </a:prstGeom>
        </p:spPr>
        <p:txBody>
          <a:bodyPr vert="horz" lIns="91440" tIns="45720" rIns="91440" bIns="45720" rtlCol="0" anchor="ctr"/>
          <a:lstStyle>
            <a:lvl1pPr algn="r">
              <a:defRPr sz="386">
                <a:solidFill>
                  <a:schemeClr val="tx1">
                    <a:tint val="75000"/>
                  </a:schemeClr>
                </a:solidFill>
              </a:defRPr>
            </a:lvl1pPr>
          </a:lstStyle>
          <a:p>
            <a:fld id="{F226A622-CD0C-4602-9733-7E4A2340CFA6}" type="datetimeFigureOut">
              <a:rPr lang="fr-FR" smtClean="0"/>
              <a:pPr/>
              <a:t>29/10/2024</a:t>
            </a:fld>
            <a:endParaRPr lang="fr-FR"/>
          </a:p>
        </p:txBody>
      </p:sp>
      <p:sp>
        <p:nvSpPr>
          <p:cNvPr id="5" name="Footer Placeholder 4"/>
          <p:cNvSpPr>
            <a:spLocks noGrp="1"/>
          </p:cNvSpPr>
          <p:nvPr>
            <p:ph type="ftr" sz="quarter" idx="3"/>
          </p:nvPr>
        </p:nvSpPr>
        <p:spPr>
          <a:xfrm>
            <a:off x="301361" y="2180725"/>
            <a:ext cx="3043488" cy="134133"/>
          </a:xfrm>
          <a:prstGeom prst="rect">
            <a:avLst/>
          </a:prstGeom>
        </p:spPr>
        <p:txBody>
          <a:bodyPr vert="horz" lIns="91440" tIns="45720" rIns="91440" bIns="45720" rtlCol="0" anchor="ctr"/>
          <a:lstStyle>
            <a:lvl1pPr algn="l">
              <a:defRPr sz="386">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752813" y="276706"/>
            <a:ext cx="511253" cy="400714"/>
          </a:xfrm>
          <a:prstGeom prst="rect">
            <a:avLst/>
          </a:prstGeom>
        </p:spPr>
        <p:txBody>
          <a:bodyPr vert="horz" lIns="91440" tIns="45720" rIns="91440" bIns="45720" rtlCol="0" anchor="ctr"/>
          <a:lstStyle>
            <a:lvl1pPr algn="l">
              <a:defRPr sz="1323">
                <a:solidFill>
                  <a:schemeClr val="tx1">
                    <a:tint val="75000"/>
                  </a:schemeClr>
                </a:solidFill>
              </a:defRPr>
            </a:lvl1pPr>
          </a:lstStyle>
          <a:p>
            <a:fld id="{D240EF9A-A05E-4C18-86D3-A6127501AF92}" type="slidenum">
              <a:rPr lang="fr-FR" smtClean="0"/>
              <a:pPr/>
              <a:t>‹N°›</a:t>
            </a:fld>
            <a:endParaRPr lang="fr-FR"/>
          </a:p>
        </p:txBody>
      </p:sp>
    </p:spTree>
    <p:extLst>
      <p:ext uri="{BB962C8B-B14F-4D97-AF65-F5344CB8AC3E}">
        <p14:creationId xmlns:p14="http://schemas.microsoft.com/office/powerpoint/2010/main" val="3599333423"/>
      </p:ext>
    </p:extLst>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 id="2147483905" r:id="rId17"/>
  </p:sldLayoutIdLst>
  <p:txStyles>
    <p:titleStyle>
      <a:lvl1pPr algn="l" defTabSz="335951" rtl="0" eaLnBrk="1" latinLnBrk="0" hangingPunct="1">
        <a:lnSpc>
          <a:spcPct val="90000"/>
        </a:lnSpc>
        <a:spcBef>
          <a:spcPct val="0"/>
        </a:spcBef>
        <a:buNone/>
        <a:defRPr sz="1323" kern="1200">
          <a:solidFill>
            <a:schemeClr val="tx1"/>
          </a:solidFill>
          <a:latin typeface="+mj-lt"/>
          <a:ea typeface="+mj-ea"/>
          <a:cs typeface="+mj-cs"/>
        </a:defRPr>
      </a:lvl1pPr>
    </p:titleStyle>
    <p:bodyStyle>
      <a:lvl1pPr marL="83988" indent="-83988" algn="l" defTabSz="335951" rtl="0" eaLnBrk="1" latinLnBrk="0" hangingPunct="1">
        <a:lnSpc>
          <a:spcPct val="90000"/>
        </a:lnSpc>
        <a:spcBef>
          <a:spcPts val="367"/>
        </a:spcBef>
        <a:buFont typeface="Arial" panose="020B0604020202020204" pitchFamily="34" charset="0"/>
        <a:buChar char="•"/>
        <a:defRPr sz="735" kern="1200">
          <a:solidFill>
            <a:schemeClr val="tx1"/>
          </a:solidFill>
          <a:effectLst>
            <a:outerShdw blurRad="228600" algn="ctr" rotWithShape="0">
              <a:prstClr val="black">
                <a:alpha val="53000"/>
              </a:prstClr>
            </a:outerShdw>
          </a:effectLst>
          <a:latin typeface="+mn-lt"/>
          <a:ea typeface="+mn-ea"/>
          <a:cs typeface="+mn-cs"/>
        </a:defRPr>
      </a:lvl1pPr>
      <a:lvl2pPr marL="251963" indent="-83988" algn="l" defTabSz="335951" rtl="0" eaLnBrk="1" latinLnBrk="0" hangingPunct="1">
        <a:lnSpc>
          <a:spcPct val="90000"/>
        </a:lnSpc>
        <a:spcBef>
          <a:spcPts val="184"/>
        </a:spcBef>
        <a:buFont typeface="Arial" panose="020B0604020202020204" pitchFamily="34" charset="0"/>
        <a:buChar char="•"/>
        <a:defRPr sz="661" kern="1200">
          <a:solidFill>
            <a:schemeClr val="tx1"/>
          </a:solidFill>
          <a:effectLst>
            <a:outerShdw blurRad="228600" algn="ctr" rotWithShape="0">
              <a:prstClr val="black">
                <a:alpha val="53000"/>
              </a:prstClr>
            </a:outerShdw>
          </a:effectLst>
          <a:latin typeface="+mn-lt"/>
          <a:ea typeface="+mn-ea"/>
          <a:cs typeface="+mn-cs"/>
        </a:defRPr>
      </a:lvl2pPr>
      <a:lvl3pPr marL="419938" indent="-83988" algn="l" defTabSz="335951" rtl="0" eaLnBrk="1" latinLnBrk="0" hangingPunct="1">
        <a:lnSpc>
          <a:spcPct val="90000"/>
        </a:lnSpc>
        <a:spcBef>
          <a:spcPts val="184"/>
        </a:spcBef>
        <a:buFont typeface="Arial" panose="020B0604020202020204" pitchFamily="34" charset="0"/>
        <a:buChar char="•"/>
        <a:defRPr sz="588" kern="1200">
          <a:solidFill>
            <a:schemeClr val="tx1"/>
          </a:solidFill>
          <a:effectLst>
            <a:outerShdw blurRad="228600" algn="ctr" rotWithShape="0">
              <a:prstClr val="black">
                <a:alpha val="53000"/>
              </a:prstClr>
            </a:outerShdw>
          </a:effectLst>
          <a:latin typeface="+mn-lt"/>
          <a:ea typeface="+mn-ea"/>
          <a:cs typeface="+mn-cs"/>
        </a:defRPr>
      </a:lvl3pPr>
      <a:lvl4pPr marL="587913"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effectLst>
            <a:outerShdw blurRad="228600" algn="ctr" rotWithShape="0">
              <a:prstClr val="black">
                <a:alpha val="53000"/>
              </a:prstClr>
            </a:outerShdw>
          </a:effectLst>
          <a:latin typeface="+mn-lt"/>
          <a:ea typeface="+mn-ea"/>
          <a:cs typeface="+mn-cs"/>
        </a:defRPr>
      </a:lvl4pPr>
      <a:lvl5pPr marL="755889"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effectLst>
            <a:outerShdw blurRad="228600" algn="ctr" rotWithShape="0">
              <a:prstClr val="black">
                <a:alpha val="53000"/>
              </a:prstClr>
            </a:outerShdw>
          </a:effectLst>
          <a:latin typeface="+mn-lt"/>
          <a:ea typeface="+mn-ea"/>
          <a:cs typeface="+mn-cs"/>
        </a:defRPr>
      </a:lvl5pPr>
      <a:lvl6pPr marL="923864"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latin typeface="+mn-lt"/>
          <a:ea typeface="+mn-ea"/>
          <a:cs typeface="+mn-cs"/>
        </a:defRPr>
      </a:lvl6pPr>
      <a:lvl7pPr marL="1091839"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latin typeface="+mn-lt"/>
          <a:ea typeface="+mn-ea"/>
          <a:cs typeface="+mn-cs"/>
        </a:defRPr>
      </a:lvl7pPr>
      <a:lvl8pPr marL="1259815"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latin typeface="+mn-lt"/>
          <a:ea typeface="+mn-ea"/>
          <a:cs typeface="+mn-cs"/>
        </a:defRPr>
      </a:lvl8pPr>
      <a:lvl9pPr marL="1427790" indent="-83988" algn="l" defTabSz="335951" rtl="0" eaLnBrk="1" latinLnBrk="0" hangingPunct="1">
        <a:lnSpc>
          <a:spcPct val="90000"/>
        </a:lnSpc>
        <a:spcBef>
          <a:spcPts val="184"/>
        </a:spcBef>
        <a:buFont typeface="Arial" panose="020B0604020202020204" pitchFamily="34" charset="0"/>
        <a:buChar char="•"/>
        <a:defRPr sz="514" kern="1200">
          <a:solidFill>
            <a:schemeClr val="tx1"/>
          </a:solidFill>
          <a:latin typeface="+mn-lt"/>
          <a:ea typeface="+mn-ea"/>
          <a:cs typeface="+mn-cs"/>
        </a:defRPr>
      </a:lvl9pPr>
    </p:bodyStyle>
    <p:otherStyle>
      <a:defPPr>
        <a:defRPr lang="en-US"/>
      </a:defPPr>
      <a:lvl1pPr marL="0" algn="l" defTabSz="335951" rtl="0" eaLnBrk="1" latinLnBrk="0" hangingPunct="1">
        <a:defRPr sz="661" kern="1200">
          <a:solidFill>
            <a:schemeClr val="tx1"/>
          </a:solidFill>
          <a:latin typeface="+mn-lt"/>
          <a:ea typeface="+mn-ea"/>
          <a:cs typeface="+mn-cs"/>
        </a:defRPr>
      </a:lvl1pPr>
      <a:lvl2pPr marL="167975" algn="l" defTabSz="335951" rtl="0" eaLnBrk="1" latinLnBrk="0" hangingPunct="1">
        <a:defRPr sz="661" kern="1200">
          <a:solidFill>
            <a:schemeClr val="tx1"/>
          </a:solidFill>
          <a:latin typeface="+mn-lt"/>
          <a:ea typeface="+mn-ea"/>
          <a:cs typeface="+mn-cs"/>
        </a:defRPr>
      </a:lvl2pPr>
      <a:lvl3pPr marL="335951" algn="l" defTabSz="335951" rtl="0" eaLnBrk="1" latinLnBrk="0" hangingPunct="1">
        <a:defRPr sz="661" kern="1200">
          <a:solidFill>
            <a:schemeClr val="tx1"/>
          </a:solidFill>
          <a:latin typeface="+mn-lt"/>
          <a:ea typeface="+mn-ea"/>
          <a:cs typeface="+mn-cs"/>
        </a:defRPr>
      </a:lvl3pPr>
      <a:lvl4pPr marL="503926" algn="l" defTabSz="335951" rtl="0" eaLnBrk="1" latinLnBrk="0" hangingPunct="1">
        <a:defRPr sz="661" kern="1200">
          <a:solidFill>
            <a:schemeClr val="tx1"/>
          </a:solidFill>
          <a:latin typeface="+mn-lt"/>
          <a:ea typeface="+mn-ea"/>
          <a:cs typeface="+mn-cs"/>
        </a:defRPr>
      </a:lvl4pPr>
      <a:lvl5pPr marL="671901" algn="l" defTabSz="335951" rtl="0" eaLnBrk="1" latinLnBrk="0" hangingPunct="1">
        <a:defRPr sz="661" kern="1200">
          <a:solidFill>
            <a:schemeClr val="tx1"/>
          </a:solidFill>
          <a:latin typeface="+mn-lt"/>
          <a:ea typeface="+mn-ea"/>
          <a:cs typeface="+mn-cs"/>
        </a:defRPr>
      </a:lvl5pPr>
      <a:lvl6pPr marL="839876" algn="l" defTabSz="335951" rtl="0" eaLnBrk="1" latinLnBrk="0" hangingPunct="1">
        <a:defRPr sz="661" kern="1200">
          <a:solidFill>
            <a:schemeClr val="tx1"/>
          </a:solidFill>
          <a:latin typeface="+mn-lt"/>
          <a:ea typeface="+mn-ea"/>
          <a:cs typeface="+mn-cs"/>
        </a:defRPr>
      </a:lvl6pPr>
      <a:lvl7pPr marL="1007852" algn="l" defTabSz="335951" rtl="0" eaLnBrk="1" latinLnBrk="0" hangingPunct="1">
        <a:defRPr sz="661" kern="1200">
          <a:solidFill>
            <a:schemeClr val="tx1"/>
          </a:solidFill>
          <a:latin typeface="+mn-lt"/>
          <a:ea typeface="+mn-ea"/>
          <a:cs typeface="+mn-cs"/>
        </a:defRPr>
      </a:lvl7pPr>
      <a:lvl8pPr marL="1175827" algn="l" defTabSz="335951" rtl="0" eaLnBrk="1" latinLnBrk="0" hangingPunct="1">
        <a:defRPr sz="661" kern="1200">
          <a:solidFill>
            <a:schemeClr val="tx1"/>
          </a:solidFill>
          <a:latin typeface="+mn-lt"/>
          <a:ea typeface="+mn-ea"/>
          <a:cs typeface="+mn-cs"/>
        </a:defRPr>
      </a:lvl8pPr>
      <a:lvl9pPr marL="1343802" algn="l" defTabSz="335951" rtl="0" eaLnBrk="1" latinLnBrk="0" hangingPunct="1">
        <a:defRPr sz="6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B9C27A-2119-E0ED-BD7E-C674CD9A6937}"/>
              </a:ext>
            </a:extLst>
          </p:cNvPr>
          <p:cNvSpPr/>
          <p:nvPr/>
        </p:nvSpPr>
        <p:spPr>
          <a:xfrm>
            <a:off x="-1" y="725368"/>
            <a:ext cx="5400675" cy="900246"/>
          </a:xfrm>
          <a:prstGeom prst="rect">
            <a:avLst/>
          </a:prstGeom>
          <a:noFill/>
        </p:spPr>
        <p:txBody>
          <a:bodyPr wrap="square" lIns="91440" tIns="45720" rIns="91440" bIns="45720">
            <a:spAutoFit/>
          </a:bodyPr>
          <a:lstStyle/>
          <a:p>
            <a:pPr lvl="0" algn="just"/>
            <a:r>
              <a:rPr lang="fr-FR" sz="1050" dirty="0">
                <a:solidFill>
                  <a:prstClr val="black"/>
                </a:solidFill>
                <a:latin typeface="Arial" panose="020B0604020202020204" pitchFamily="34" charset="0"/>
                <a:cs typeface="Arial" panose="020B0604020202020204" pitchFamily="34" charset="0"/>
              </a:rPr>
              <a:t>Pour éviter les incivilités et comportements inappropriés subis par les agents de valorisation, et limiter les apports provenant des habitants de départements voisins qui profitent de la gratuité de nos sites, le PASS VALO sera à présenter lors de votre arrivée sur les pôles de valorisation (déchèteries) de </a:t>
            </a:r>
            <a:r>
              <a:rPr lang="fr-FR" sz="1050" dirty="0" err="1">
                <a:solidFill>
                  <a:prstClr val="black"/>
                </a:solidFill>
                <a:latin typeface="Arial" panose="020B0604020202020204" pitchFamily="34" charset="0"/>
                <a:cs typeface="Arial" panose="020B0604020202020204" pitchFamily="34" charset="0"/>
              </a:rPr>
              <a:t>Calitom</a:t>
            </a:r>
            <a:r>
              <a:rPr lang="fr-FR" sz="1050" dirty="0">
                <a:solidFill>
                  <a:prstClr val="black"/>
                </a:solidFill>
                <a:latin typeface="Arial" panose="020B0604020202020204" pitchFamily="34" charset="0"/>
                <a:cs typeface="Arial" panose="020B0604020202020204" pitchFamily="34" charset="0"/>
              </a:rPr>
              <a:t> afin d’identifier chaque usager.</a:t>
            </a:r>
          </a:p>
        </p:txBody>
      </p:sp>
      <p:pic>
        <p:nvPicPr>
          <p:cNvPr id="1030" name="Picture 6" descr="PASS VALO">
            <a:extLst>
              <a:ext uri="{FF2B5EF4-FFF2-40B4-BE49-F238E27FC236}">
                <a16:creationId xmlns:a16="http://schemas.microsoft.com/office/drawing/2014/main" id="{C62430C6-7007-421F-AF40-00995853C1B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7038" y="1443913"/>
            <a:ext cx="1047884" cy="9714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logo-calitom – Châteauneuf sur Charente">
            <a:extLst>
              <a:ext uri="{FF2B5EF4-FFF2-40B4-BE49-F238E27FC236}">
                <a16:creationId xmlns:a16="http://schemas.microsoft.com/office/drawing/2014/main" id="{DC611E92-CD93-4942-8BC3-7DDF5B5F52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85" y="219735"/>
            <a:ext cx="1656183" cy="516692"/>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45418560-6575-4253-82D0-1708E3E5B334}"/>
              </a:ext>
            </a:extLst>
          </p:cNvPr>
          <p:cNvPicPr>
            <a:picLocks noChangeAspect="1"/>
          </p:cNvPicPr>
          <p:nvPr/>
        </p:nvPicPr>
        <p:blipFill>
          <a:blip r:embed="rId4"/>
          <a:stretch>
            <a:fillRect/>
          </a:stretch>
        </p:blipFill>
        <p:spPr>
          <a:xfrm>
            <a:off x="972145" y="1443913"/>
            <a:ext cx="1277575" cy="971428"/>
          </a:xfrm>
          <a:prstGeom prst="rect">
            <a:avLst/>
          </a:prstGeom>
        </p:spPr>
      </p:pic>
    </p:spTree>
    <p:extLst>
      <p:ext uri="{BB962C8B-B14F-4D97-AF65-F5344CB8AC3E}">
        <p14:creationId xmlns:p14="http://schemas.microsoft.com/office/powerpoint/2010/main" val="98348744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120</TotalTime>
  <Words>58</Words>
  <Application>Microsoft Office PowerPoint</Application>
  <PresentationFormat>Personnalisé</PresentationFormat>
  <Paragraphs>1</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Trebuchet MS</vt:lpstr>
      <vt:lpstr>Berlin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Virginie</dc:creator>
  <cp:lastModifiedBy>Elus avec drive</cp:lastModifiedBy>
  <cp:revision>15</cp:revision>
  <dcterms:created xsi:type="dcterms:W3CDTF">2017-11-12T22:45:53Z</dcterms:created>
  <dcterms:modified xsi:type="dcterms:W3CDTF">2024-10-29T12:25:58Z</dcterms:modified>
</cp:coreProperties>
</file>