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7" r:id="rId2"/>
  </p:sldIdLst>
  <p:sldSz cx="5400675" cy="25193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4" userDrawn="1">
          <p15:clr>
            <a:srgbClr val="A4A3A4"/>
          </p15:clr>
        </p15:guide>
        <p15:guide id="2" pos="170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0001"/>
    <a:srgbClr val="000000"/>
    <a:srgbClr val="1E7F98"/>
    <a:srgbClr val="FDFD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159" autoAdjust="0"/>
  </p:normalViewPr>
  <p:slideViewPr>
    <p:cSldViewPr>
      <p:cViewPr varScale="1">
        <p:scale>
          <a:sx n="275" d="100"/>
          <a:sy n="275" d="100"/>
        </p:scale>
        <p:origin x="204" y="240"/>
      </p:cViewPr>
      <p:guideLst>
        <p:guide orient="horz" pos="794"/>
        <p:guide pos="170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558659"/>
            <a:ext cx="3972581" cy="101370"/>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6205" y="1559024"/>
            <a:ext cx="1363063" cy="101737"/>
          </a:xfrm>
          <a:prstGeom prst="rect">
            <a:avLst/>
          </a:prstGeom>
        </p:spPr>
      </p:pic>
      <p:sp>
        <p:nvSpPr>
          <p:cNvPr id="9" name="Rectangle 8"/>
          <p:cNvSpPr/>
          <p:nvPr/>
        </p:nvSpPr>
        <p:spPr bwMode="ltGray">
          <a:xfrm>
            <a:off x="0" y="951494"/>
            <a:ext cx="3972581" cy="60994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4036205" y="951494"/>
            <a:ext cx="1363063" cy="6099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01361" y="1004258"/>
            <a:ext cx="3607597" cy="504413"/>
          </a:xfrm>
        </p:spPr>
        <p:txBody>
          <a:bodyPr anchor="b">
            <a:noAutofit/>
          </a:bodyPr>
          <a:lstStyle>
            <a:lvl1pPr algn="r">
              <a:defRPr sz="1984"/>
            </a:lvl1pPr>
          </a:lstStyle>
          <a:p>
            <a:r>
              <a:rPr lang="fr-FR"/>
              <a:t>Modifiez le style du titre</a:t>
            </a:r>
            <a:endParaRPr lang="en-US" dirty="0"/>
          </a:p>
        </p:txBody>
      </p:sp>
      <p:sp>
        <p:nvSpPr>
          <p:cNvPr id="3" name="Subtitle 2"/>
          <p:cNvSpPr>
            <a:spLocks noGrp="1"/>
          </p:cNvSpPr>
          <p:nvPr>
            <p:ph type="subTitle" idx="1"/>
          </p:nvPr>
        </p:nvSpPr>
        <p:spPr>
          <a:xfrm>
            <a:off x="301361" y="1614199"/>
            <a:ext cx="3607597" cy="410595"/>
          </a:xfrm>
        </p:spPr>
        <p:txBody>
          <a:bodyPr>
            <a:normAutofit/>
          </a:bodyPr>
          <a:lstStyle>
            <a:lvl1pPr marL="0" indent="0" algn="r">
              <a:buNone/>
              <a:defRPr sz="735"/>
            </a:lvl1pPr>
            <a:lvl2pPr marL="167975" indent="0" algn="ctr">
              <a:buNone/>
              <a:defRPr sz="735"/>
            </a:lvl2pPr>
            <a:lvl3pPr marL="335951" indent="0" algn="ctr">
              <a:buNone/>
              <a:defRPr sz="661"/>
            </a:lvl3pPr>
            <a:lvl4pPr marL="503926" indent="0" algn="ctr">
              <a:buNone/>
              <a:defRPr sz="588"/>
            </a:lvl4pPr>
            <a:lvl5pPr marL="671901" indent="0" algn="ctr">
              <a:buNone/>
              <a:defRPr sz="588"/>
            </a:lvl5pPr>
            <a:lvl6pPr marL="839876" indent="0" algn="ctr">
              <a:buNone/>
              <a:defRPr sz="588"/>
            </a:lvl6pPr>
            <a:lvl7pPr marL="1007852" indent="0" algn="ctr">
              <a:buNone/>
              <a:defRPr sz="588"/>
            </a:lvl7pPr>
            <a:lvl8pPr marL="1175827" indent="0" algn="ctr">
              <a:buNone/>
              <a:defRPr sz="588"/>
            </a:lvl8pPr>
            <a:lvl9pPr marL="1343802" indent="0" algn="ctr">
              <a:buNone/>
              <a:defRPr sz="588"/>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F226A622-CD0C-4602-9733-7E4A2340CFA6}" type="datetimeFigureOut">
              <a:rPr lang="fr-FR" smtClean="0"/>
              <a:pPr/>
              <a:t>29/10/2024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a:xfrm>
            <a:off x="4099829" y="1010367"/>
            <a:ext cx="519110" cy="498304"/>
          </a:xfrm>
        </p:spPr>
        <p:txBody>
          <a:bodyPr/>
          <a:lstStyle/>
          <a:p>
            <a:fld id="{D240EF9A-A05E-4C18-86D3-A6127501AF92}" type="slidenum">
              <a:rPr lang="fr-FR" smtClean="0"/>
              <a:pPr/>
              <a:t>‹N°›</a:t>
            </a:fld>
            <a:endParaRPr lang="fr-FR"/>
          </a:p>
        </p:txBody>
      </p:sp>
    </p:spTree>
    <p:extLst>
      <p:ext uri="{BB962C8B-B14F-4D97-AF65-F5344CB8AC3E}">
        <p14:creationId xmlns:p14="http://schemas.microsoft.com/office/powerpoint/2010/main" val="3043416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177948"/>
            <a:ext cx="4623625" cy="117983"/>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89190" y="2178313"/>
            <a:ext cx="710078" cy="52999"/>
          </a:xfrm>
          <a:prstGeom prst="rect">
            <a:avLst/>
          </a:prstGeom>
        </p:spPr>
      </p:pic>
      <p:sp>
        <p:nvSpPr>
          <p:cNvPr id="10" name="Rectangle 9"/>
          <p:cNvSpPr/>
          <p:nvPr/>
        </p:nvSpPr>
        <p:spPr bwMode="ltGray">
          <a:xfrm>
            <a:off x="0" y="1678101"/>
            <a:ext cx="4623625" cy="50262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4689191" y="1678101"/>
            <a:ext cx="710078" cy="50262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01362" y="1730865"/>
            <a:ext cx="4258639" cy="166433"/>
          </a:xfrm>
        </p:spPr>
        <p:txBody>
          <a:bodyPr anchor="b">
            <a:normAutofit/>
          </a:bodyPr>
          <a:lstStyle>
            <a:lvl1pPr>
              <a:defRPr sz="882"/>
            </a:lvl1pPr>
          </a:lstStyle>
          <a:p>
            <a:r>
              <a:rPr lang="fr-FR"/>
              <a:t>Modifiez le style du titre</a:t>
            </a:r>
            <a:endParaRPr lang="en-US" dirty="0"/>
          </a:p>
        </p:txBody>
      </p:sp>
      <p:sp>
        <p:nvSpPr>
          <p:cNvPr id="3" name="Picture Placeholder 2"/>
          <p:cNvSpPr>
            <a:spLocks noGrp="1" noChangeAspect="1"/>
          </p:cNvSpPr>
          <p:nvPr>
            <p:ph type="pic" idx="1"/>
          </p:nvPr>
        </p:nvSpPr>
        <p:spPr>
          <a:xfrm>
            <a:off x="301362" y="223942"/>
            <a:ext cx="4258639" cy="1318671"/>
          </a:xfrm>
          <a:noFill/>
          <a:ln>
            <a:noFill/>
          </a:ln>
          <a:effectLst>
            <a:outerShdw blurRad="76200" dist="63500" dir="5040000" algn="tl" rotWithShape="0">
              <a:srgbClr val="000000">
                <a:alpha val="41000"/>
              </a:srgbClr>
            </a:outerShdw>
          </a:effectLst>
        </p:spPr>
        <p:txBody>
          <a:bodyPr anchor="t"/>
          <a:lstStyle>
            <a:lvl1pPr marL="0" indent="0">
              <a:buNone/>
              <a:defRPr sz="1176"/>
            </a:lvl1pPr>
            <a:lvl2pPr marL="167975" indent="0">
              <a:buNone/>
              <a:defRPr sz="1029"/>
            </a:lvl2pPr>
            <a:lvl3pPr marL="335951" indent="0">
              <a:buNone/>
              <a:defRPr sz="882"/>
            </a:lvl3pPr>
            <a:lvl4pPr marL="503926" indent="0">
              <a:buNone/>
              <a:defRPr sz="735"/>
            </a:lvl4pPr>
            <a:lvl5pPr marL="671901" indent="0">
              <a:buNone/>
              <a:defRPr sz="735"/>
            </a:lvl5pPr>
            <a:lvl6pPr marL="839876" indent="0">
              <a:buNone/>
              <a:defRPr sz="735"/>
            </a:lvl6pPr>
            <a:lvl7pPr marL="1007852" indent="0">
              <a:buNone/>
              <a:defRPr sz="735"/>
            </a:lvl7pPr>
            <a:lvl8pPr marL="1175827" indent="0">
              <a:buNone/>
              <a:defRPr sz="735"/>
            </a:lvl8pPr>
            <a:lvl9pPr marL="1343802" indent="0">
              <a:buNone/>
              <a:defRPr sz="735"/>
            </a:lvl9pPr>
          </a:lstStyle>
          <a:p>
            <a:r>
              <a:rPr lang="fr-FR"/>
              <a:t>Cliquez sur l'icône pour ajouter une image</a:t>
            </a:r>
            <a:endParaRPr lang="en-US" dirty="0"/>
          </a:p>
        </p:txBody>
      </p:sp>
      <p:sp>
        <p:nvSpPr>
          <p:cNvPr id="4" name="Text Placeholder 3"/>
          <p:cNvSpPr>
            <a:spLocks noGrp="1"/>
          </p:cNvSpPr>
          <p:nvPr>
            <p:ph type="body" sz="half" idx="2"/>
          </p:nvPr>
        </p:nvSpPr>
        <p:spPr>
          <a:xfrm>
            <a:off x="301360" y="1899104"/>
            <a:ext cx="4258640" cy="228855"/>
          </a:xfrm>
        </p:spPr>
        <p:txBody>
          <a:bodyPr/>
          <a:lstStyle>
            <a:lvl1pPr marL="0" indent="0">
              <a:buNone/>
              <a:defRPr sz="588"/>
            </a:lvl1pPr>
            <a:lvl2pPr marL="167975" indent="0">
              <a:buNone/>
              <a:defRPr sz="514"/>
            </a:lvl2pPr>
            <a:lvl3pPr marL="335951" indent="0">
              <a:buNone/>
              <a:defRPr sz="441"/>
            </a:lvl3pPr>
            <a:lvl4pPr marL="503926" indent="0">
              <a:buNone/>
              <a:defRPr sz="367"/>
            </a:lvl4pPr>
            <a:lvl5pPr marL="671901" indent="0">
              <a:buNone/>
              <a:defRPr sz="367"/>
            </a:lvl5pPr>
            <a:lvl6pPr marL="839876" indent="0">
              <a:buNone/>
              <a:defRPr sz="367"/>
            </a:lvl6pPr>
            <a:lvl7pPr marL="1007852" indent="0">
              <a:buNone/>
              <a:defRPr sz="367"/>
            </a:lvl7pPr>
            <a:lvl8pPr marL="1175827" indent="0">
              <a:buNone/>
              <a:defRPr sz="367"/>
            </a:lvl8pPr>
            <a:lvl9pPr marL="1343802" indent="0">
              <a:buNone/>
              <a:defRPr sz="367"/>
            </a:lvl9pPr>
          </a:lstStyle>
          <a:p>
            <a:pPr lvl="0"/>
            <a:r>
              <a:rPr lang="fr-FR"/>
              <a:t>Modifier les styles du texte du masque</a:t>
            </a:r>
          </a:p>
        </p:txBody>
      </p:sp>
      <p:sp>
        <p:nvSpPr>
          <p:cNvPr id="5" name="Date Placeholder 4"/>
          <p:cNvSpPr>
            <a:spLocks noGrp="1"/>
          </p:cNvSpPr>
          <p:nvPr>
            <p:ph type="dt" sz="half" idx="10"/>
          </p:nvPr>
        </p:nvSpPr>
        <p:spPr/>
        <p:txBody>
          <a:bodyPr/>
          <a:lstStyle/>
          <a:p>
            <a:fld id="{F226A622-CD0C-4602-9733-7E4A2340CFA6}" type="datetimeFigureOut">
              <a:rPr lang="fr-FR" smtClean="0"/>
              <a:pPr/>
              <a:t>29/10/2024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xfrm>
            <a:off x="4752813" y="1730752"/>
            <a:ext cx="511253" cy="400714"/>
          </a:xfrm>
        </p:spPr>
        <p:txBody>
          <a:bodyPr/>
          <a:lstStyle/>
          <a:p>
            <a:fld id="{D240EF9A-A05E-4C18-86D3-A6127501AF92}" type="slidenum">
              <a:rPr lang="fr-FR" smtClean="0"/>
              <a:pPr/>
              <a:t>‹N°›</a:t>
            </a:fld>
            <a:endParaRPr lang="fr-FR"/>
          </a:p>
        </p:txBody>
      </p:sp>
    </p:spTree>
    <p:extLst>
      <p:ext uri="{BB962C8B-B14F-4D97-AF65-F5344CB8AC3E}">
        <p14:creationId xmlns:p14="http://schemas.microsoft.com/office/powerpoint/2010/main" val="143048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177948"/>
            <a:ext cx="4623625" cy="117983"/>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89190" y="2178313"/>
            <a:ext cx="710078" cy="52999"/>
          </a:xfrm>
          <a:prstGeom prst="rect">
            <a:avLst/>
          </a:prstGeom>
        </p:spPr>
      </p:pic>
      <p:sp>
        <p:nvSpPr>
          <p:cNvPr id="10" name="Rectangle 9"/>
          <p:cNvSpPr/>
          <p:nvPr/>
        </p:nvSpPr>
        <p:spPr bwMode="ltGray">
          <a:xfrm>
            <a:off x="0" y="1678101"/>
            <a:ext cx="4623625" cy="50262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4689191" y="1678101"/>
            <a:ext cx="710078" cy="50262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01361" y="223942"/>
            <a:ext cx="4258639" cy="1319837"/>
          </a:xfrm>
        </p:spPr>
        <p:txBody>
          <a:bodyPr anchor="ctr"/>
          <a:lstStyle>
            <a:lvl1pPr>
              <a:defRPr sz="1176"/>
            </a:lvl1pPr>
          </a:lstStyle>
          <a:p>
            <a:r>
              <a:rPr lang="fr-FR"/>
              <a:t>Modifiez le style du titre</a:t>
            </a:r>
            <a:endParaRPr lang="en-US" dirty="0"/>
          </a:p>
        </p:txBody>
      </p:sp>
      <p:sp>
        <p:nvSpPr>
          <p:cNvPr id="4" name="Text Placeholder 3"/>
          <p:cNvSpPr>
            <a:spLocks noGrp="1"/>
          </p:cNvSpPr>
          <p:nvPr>
            <p:ph type="body" sz="half" idx="2"/>
          </p:nvPr>
        </p:nvSpPr>
        <p:spPr>
          <a:xfrm>
            <a:off x="301362" y="1730864"/>
            <a:ext cx="4258639" cy="400714"/>
          </a:xfrm>
        </p:spPr>
        <p:txBody>
          <a:bodyPr anchor="ctr"/>
          <a:lstStyle>
            <a:lvl1pPr marL="0" indent="0">
              <a:buNone/>
              <a:defRPr sz="588"/>
            </a:lvl1pPr>
            <a:lvl2pPr marL="167975" indent="0">
              <a:buNone/>
              <a:defRPr sz="514"/>
            </a:lvl2pPr>
            <a:lvl3pPr marL="335951" indent="0">
              <a:buNone/>
              <a:defRPr sz="441"/>
            </a:lvl3pPr>
            <a:lvl4pPr marL="503926" indent="0">
              <a:buNone/>
              <a:defRPr sz="367"/>
            </a:lvl4pPr>
            <a:lvl5pPr marL="671901" indent="0">
              <a:buNone/>
              <a:defRPr sz="367"/>
            </a:lvl5pPr>
            <a:lvl6pPr marL="839876" indent="0">
              <a:buNone/>
              <a:defRPr sz="367"/>
            </a:lvl6pPr>
            <a:lvl7pPr marL="1007852" indent="0">
              <a:buNone/>
              <a:defRPr sz="367"/>
            </a:lvl7pPr>
            <a:lvl8pPr marL="1175827" indent="0">
              <a:buNone/>
              <a:defRPr sz="367"/>
            </a:lvl8pPr>
            <a:lvl9pPr marL="1343802" indent="0">
              <a:buNone/>
              <a:defRPr sz="367"/>
            </a:lvl9pPr>
          </a:lstStyle>
          <a:p>
            <a:pPr lvl="0"/>
            <a:r>
              <a:rPr lang="fr-FR"/>
              <a:t>Modifier les styles du texte du masque</a:t>
            </a:r>
          </a:p>
        </p:txBody>
      </p:sp>
      <p:sp>
        <p:nvSpPr>
          <p:cNvPr id="5" name="Date Placeholder 4"/>
          <p:cNvSpPr>
            <a:spLocks noGrp="1"/>
          </p:cNvSpPr>
          <p:nvPr>
            <p:ph type="dt" sz="half" idx="10"/>
          </p:nvPr>
        </p:nvSpPr>
        <p:spPr/>
        <p:txBody>
          <a:bodyPr/>
          <a:lstStyle/>
          <a:p>
            <a:fld id="{F226A622-CD0C-4602-9733-7E4A2340CFA6}" type="datetimeFigureOut">
              <a:rPr lang="fr-FR" smtClean="0"/>
              <a:pPr/>
              <a:t>29/10/2024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xfrm>
            <a:off x="4752813" y="1730864"/>
            <a:ext cx="511253" cy="400714"/>
          </a:xfrm>
        </p:spPr>
        <p:txBody>
          <a:bodyPr/>
          <a:lstStyle/>
          <a:p>
            <a:fld id="{D240EF9A-A05E-4C18-86D3-A6127501AF92}" type="slidenum">
              <a:rPr lang="fr-FR" smtClean="0"/>
              <a:pPr/>
              <a:t>‹N°›</a:t>
            </a:fld>
            <a:endParaRPr lang="fr-FR"/>
          </a:p>
        </p:txBody>
      </p:sp>
    </p:spTree>
    <p:extLst>
      <p:ext uri="{BB962C8B-B14F-4D97-AF65-F5344CB8AC3E}">
        <p14:creationId xmlns:p14="http://schemas.microsoft.com/office/powerpoint/2010/main" val="35234811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177948"/>
            <a:ext cx="4623625" cy="117983"/>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89190" y="2178313"/>
            <a:ext cx="710078" cy="52999"/>
          </a:xfrm>
          <a:prstGeom prst="rect">
            <a:avLst/>
          </a:prstGeom>
        </p:spPr>
      </p:pic>
      <p:sp>
        <p:nvSpPr>
          <p:cNvPr id="14" name="Rectangle 13"/>
          <p:cNvSpPr/>
          <p:nvPr/>
        </p:nvSpPr>
        <p:spPr bwMode="ltGray">
          <a:xfrm>
            <a:off x="0" y="1678101"/>
            <a:ext cx="4623625" cy="50262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4689191" y="1678101"/>
            <a:ext cx="710078" cy="50262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99605" y="223943"/>
            <a:ext cx="3862190" cy="1115331"/>
          </a:xfrm>
        </p:spPr>
        <p:txBody>
          <a:bodyPr anchor="ctr"/>
          <a:lstStyle>
            <a:lvl1pPr>
              <a:defRPr sz="1176"/>
            </a:lvl1pPr>
          </a:lstStyle>
          <a:p>
            <a:r>
              <a:rPr lang="fr-FR"/>
              <a:t>Modifiez le style du titre</a:t>
            </a:r>
            <a:endParaRPr lang="en-US" dirty="0"/>
          </a:p>
        </p:txBody>
      </p:sp>
      <p:sp>
        <p:nvSpPr>
          <p:cNvPr id="12" name="Text Placeholder 3"/>
          <p:cNvSpPr>
            <a:spLocks noGrp="1"/>
          </p:cNvSpPr>
          <p:nvPr>
            <p:ph type="body" sz="half" idx="13"/>
          </p:nvPr>
        </p:nvSpPr>
        <p:spPr>
          <a:xfrm>
            <a:off x="621170" y="1342109"/>
            <a:ext cx="3613110" cy="201670"/>
          </a:xfrm>
        </p:spPr>
        <p:txBody>
          <a:bodyPr anchor="t">
            <a:normAutofit/>
          </a:bodyPr>
          <a:lstStyle>
            <a:lvl1pPr marL="0" indent="0">
              <a:buNone/>
              <a:defRPr sz="514"/>
            </a:lvl1pPr>
            <a:lvl2pPr marL="167975" indent="0">
              <a:buNone/>
              <a:defRPr sz="514"/>
            </a:lvl2pPr>
            <a:lvl3pPr marL="335951" indent="0">
              <a:buNone/>
              <a:defRPr sz="441"/>
            </a:lvl3pPr>
            <a:lvl4pPr marL="503926" indent="0">
              <a:buNone/>
              <a:defRPr sz="367"/>
            </a:lvl4pPr>
            <a:lvl5pPr marL="671901" indent="0">
              <a:buNone/>
              <a:defRPr sz="367"/>
            </a:lvl5pPr>
            <a:lvl6pPr marL="839876" indent="0">
              <a:buNone/>
              <a:defRPr sz="367"/>
            </a:lvl6pPr>
            <a:lvl7pPr marL="1007852" indent="0">
              <a:buNone/>
              <a:defRPr sz="367"/>
            </a:lvl7pPr>
            <a:lvl8pPr marL="1175827" indent="0">
              <a:buNone/>
              <a:defRPr sz="367"/>
            </a:lvl8pPr>
            <a:lvl9pPr marL="1343802" indent="0">
              <a:buNone/>
              <a:defRPr sz="367"/>
            </a:lvl9pPr>
          </a:lstStyle>
          <a:p>
            <a:pPr lvl="0"/>
            <a:r>
              <a:rPr lang="fr-FR"/>
              <a:t>Modifier les styles du texte du masque</a:t>
            </a:r>
          </a:p>
        </p:txBody>
      </p:sp>
      <p:sp>
        <p:nvSpPr>
          <p:cNvPr id="4" name="Text Placeholder 3"/>
          <p:cNvSpPr>
            <a:spLocks noGrp="1"/>
          </p:cNvSpPr>
          <p:nvPr>
            <p:ph type="body" sz="half" idx="2"/>
          </p:nvPr>
        </p:nvSpPr>
        <p:spPr>
          <a:xfrm>
            <a:off x="301362" y="1730864"/>
            <a:ext cx="4258639" cy="400714"/>
          </a:xfrm>
        </p:spPr>
        <p:txBody>
          <a:bodyPr anchor="ctr">
            <a:normAutofit/>
          </a:bodyPr>
          <a:lstStyle>
            <a:lvl1pPr marL="0" indent="0">
              <a:buNone/>
              <a:defRPr sz="588"/>
            </a:lvl1pPr>
            <a:lvl2pPr marL="167975" indent="0">
              <a:buNone/>
              <a:defRPr sz="514"/>
            </a:lvl2pPr>
            <a:lvl3pPr marL="335951" indent="0">
              <a:buNone/>
              <a:defRPr sz="441"/>
            </a:lvl3pPr>
            <a:lvl4pPr marL="503926" indent="0">
              <a:buNone/>
              <a:defRPr sz="367"/>
            </a:lvl4pPr>
            <a:lvl5pPr marL="671901" indent="0">
              <a:buNone/>
              <a:defRPr sz="367"/>
            </a:lvl5pPr>
            <a:lvl6pPr marL="839876" indent="0">
              <a:buNone/>
              <a:defRPr sz="367"/>
            </a:lvl6pPr>
            <a:lvl7pPr marL="1007852" indent="0">
              <a:buNone/>
              <a:defRPr sz="367"/>
            </a:lvl7pPr>
            <a:lvl8pPr marL="1175827" indent="0">
              <a:buNone/>
              <a:defRPr sz="367"/>
            </a:lvl8pPr>
            <a:lvl9pPr marL="1343802" indent="0">
              <a:buNone/>
              <a:defRPr sz="367"/>
            </a:lvl9pPr>
          </a:lstStyle>
          <a:p>
            <a:pPr lvl="0"/>
            <a:r>
              <a:rPr lang="fr-FR"/>
              <a:t>Modifier les styles du texte du masque</a:t>
            </a:r>
          </a:p>
        </p:txBody>
      </p:sp>
      <p:sp>
        <p:nvSpPr>
          <p:cNvPr id="5" name="Date Placeholder 4"/>
          <p:cNvSpPr>
            <a:spLocks noGrp="1"/>
          </p:cNvSpPr>
          <p:nvPr>
            <p:ph type="dt" sz="half" idx="10"/>
          </p:nvPr>
        </p:nvSpPr>
        <p:spPr/>
        <p:txBody>
          <a:bodyPr/>
          <a:lstStyle/>
          <a:p>
            <a:fld id="{F226A622-CD0C-4602-9733-7E4A2340CFA6}" type="datetimeFigureOut">
              <a:rPr lang="fr-FR" smtClean="0"/>
              <a:pPr/>
              <a:t>29/10/2024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xfrm>
            <a:off x="4752813" y="1730244"/>
            <a:ext cx="511253" cy="400714"/>
          </a:xfrm>
        </p:spPr>
        <p:txBody>
          <a:bodyPr/>
          <a:lstStyle/>
          <a:p>
            <a:fld id="{D240EF9A-A05E-4C18-86D3-A6127501AF92}" type="slidenum">
              <a:rPr lang="fr-FR" smtClean="0"/>
              <a:pPr/>
              <a:t>‹N°›</a:t>
            </a:fld>
            <a:endParaRPr lang="fr-FR"/>
          </a:p>
        </p:txBody>
      </p:sp>
      <p:sp>
        <p:nvSpPr>
          <p:cNvPr id="16" name="TextBox 15"/>
          <p:cNvSpPr txBox="1"/>
          <p:nvPr/>
        </p:nvSpPr>
        <p:spPr>
          <a:xfrm>
            <a:off x="258504" y="274829"/>
            <a:ext cx="270034" cy="214824"/>
          </a:xfrm>
          <a:prstGeom prst="rect">
            <a:avLst/>
          </a:prstGeom>
        </p:spPr>
        <p:txBody>
          <a:bodyPr vert="horz" lIns="33592" tIns="16796" rIns="33592" bIns="16796"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2645" dirty="0">
                <a:solidFill>
                  <a:schemeClr val="tx1"/>
                </a:solidFill>
                <a:effectLst/>
              </a:rPr>
              <a:t>“</a:t>
            </a:r>
          </a:p>
        </p:txBody>
      </p:sp>
      <p:sp>
        <p:nvSpPr>
          <p:cNvPr id="17" name="TextBox 16"/>
          <p:cNvSpPr txBox="1"/>
          <p:nvPr/>
        </p:nvSpPr>
        <p:spPr>
          <a:xfrm>
            <a:off x="4280322" y="1114399"/>
            <a:ext cx="270034" cy="214824"/>
          </a:xfrm>
          <a:prstGeom prst="rect">
            <a:avLst/>
          </a:prstGeom>
        </p:spPr>
        <p:txBody>
          <a:bodyPr vert="horz" lIns="33592" tIns="16796" rIns="33592" bIns="16796"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2645" dirty="0">
                <a:solidFill>
                  <a:schemeClr val="tx1"/>
                </a:solidFill>
                <a:effectLst/>
              </a:rPr>
              <a:t>”</a:t>
            </a:r>
          </a:p>
        </p:txBody>
      </p:sp>
    </p:spTree>
    <p:extLst>
      <p:ext uri="{BB962C8B-B14F-4D97-AF65-F5344CB8AC3E}">
        <p14:creationId xmlns:p14="http://schemas.microsoft.com/office/powerpoint/2010/main" val="5543830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177948"/>
            <a:ext cx="4623625" cy="117983"/>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89190" y="2178313"/>
            <a:ext cx="710078" cy="52999"/>
          </a:xfrm>
          <a:prstGeom prst="rect">
            <a:avLst/>
          </a:prstGeom>
        </p:spPr>
      </p:pic>
      <p:sp>
        <p:nvSpPr>
          <p:cNvPr id="11" name="Rectangle 10"/>
          <p:cNvSpPr/>
          <p:nvPr/>
        </p:nvSpPr>
        <p:spPr bwMode="ltGray">
          <a:xfrm>
            <a:off x="0" y="1678101"/>
            <a:ext cx="4623625" cy="50262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4689191" y="1678101"/>
            <a:ext cx="710078" cy="50262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01360" y="1730865"/>
            <a:ext cx="4258640" cy="216205"/>
          </a:xfrm>
        </p:spPr>
        <p:txBody>
          <a:bodyPr anchor="b"/>
          <a:lstStyle>
            <a:lvl1pPr>
              <a:defRPr sz="1176"/>
            </a:lvl1pPr>
          </a:lstStyle>
          <a:p>
            <a:r>
              <a:rPr lang="fr-FR"/>
              <a:t>Modifiez le style du titre</a:t>
            </a:r>
            <a:endParaRPr lang="en-US" dirty="0"/>
          </a:p>
        </p:txBody>
      </p:sp>
      <p:sp>
        <p:nvSpPr>
          <p:cNvPr id="4" name="Text Placeholder 3"/>
          <p:cNvSpPr>
            <a:spLocks noGrp="1"/>
          </p:cNvSpPr>
          <p:nvPr>
            <p:ph type="body" sz="half" idx="2"/>
          </p:nvPr>
        </p:nvSpPr>
        <p:spPr>
          <a:xfrm>
            <a:off x="301361" y="1947069"/>
            <a:ext cx="4258640" cy="184509"/>
          </a:xfrm>
        </p:spPr>
        <p:txBody>
          <a:bodyPr anchor="t"/>
          <a:lstStyle>
            <a:lvl1pPr marL="0" indent="0">
              <a:buNone/>
              <a:defRPr sz="588"/>
            </a:lvl1pPr>
            <a:lvl2pPr marL="167975" indent="0">
              <a:buNone/>
              <a:defRPr sz="514"/>
            </a:lvl2pPr>
            <a:lvl3pPr marL="335951" indent="0">
              <a:buNone/>
              <a:defRPr sz="441"/>
            </a:lvl3pPr>
            <a:lvl4pPr marL="503926" indent="0">
              <a:buNone/>
              <a:defRPr sz="367"/>
            </a:lvl4pPr>
            <a:lvl5pPr marL="671901" indent="0">
              <a:buNone/>
              <a:defRPr sz="367"/>
            </a:lvl5pPr>
            <a:lvl6pPr marL="839876" indent="0">
              <a:buNone/>
              <a:defRPr sz="367"/>
            </a:lvl6pPr>
            <a:lvl7pPr marL="1007852" indent="0">
              <a:buNone/>
              <a:defRPr sz="367"/>
            </a:lvl7pPr>
            <a:lvl8pPr marL="1175827" indent="0">
              <a:buNone/>
              <a:defRPr sz="367"/>
            </a:lvl8pPr>
            <a:lvl9pPr marL="1343802" indent="0">
              <a:buNone/>
              <a:defRPr sz="367"/>
            </a:lvl9pPr>
          </a:lstStyle>
          <a:p>
            <a:pPr lvl="0"/>
            <a:r>
              <a:rPr lang="fr-FR"/>
              <a:t>Modifier les styles du texte du masque</a:t>
            </a:r>
          </a:p>
        </p:txBody>
      </p:sp>
      <p:sp>
        <p:nvSpPr>
          <p:cNvPr id="5" name="Date Placeholder 4"/>
          <p:cNvSpPr>
            <a:spLocks noGrp="1"/>
          </p:cNvSpPr>
          <p:nvPr>
            <p:ph type="dt" sz="half" idx="10"/>
          </p:nvPr>
        </p:nvSpPr>
        <p:spPr/>
        <p:txBody>
          <a:bodyPr/>
          <a:lstStyle/>
          <a:p>
            <a:fld id="{F226A622-CD0C-4602-9733-7E4A2340CFA6}" type="datetimeFigureOut">
              <a:rPr lang="fr-FR" smtClean="0"/>
              <a:pPr/>
              <a:t>29/10/2024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xfrm>
            <a:off x="4752813" y="1730244"/>
            <a:ext cx="511253" cy="400714"/>
          </a:xfrm>
        </p:spPr>
        <p:txBody>
          <a:bodyPr/>
          <a:lstStyle/>
          <a:p>
            <a:fld id="{D240EF9A-A05E-4C18-86D3-A6127501AF92}" type="slidenum">
              <a:rPr lang="fr-FR" smtClean="0"/>
              <a:pPr/>
              <a:t>‹N°›</a:t>
            </a:fld>
            <a:endParaRPr lang="fr-FR"/>
          </a:p>
        </p:txBody>
      </p:sp>
    </p:spTree>
    <p:extLst>
      <p:ext uri="{BB962C8B-B14F-4D97-AF65-F5344CB8AC3E}">
        <p14:creationId xmlns:p14="http://schemas.microsoft.com/office/powerpoint/2010/main" val="42903628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23790"/>
            <a:ext cx="4623625" cy="117983"/>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89190" y="724155"/>
            <a:ext cx="710078" cy="52999"/>
          </a:xfrm>
          <a:prstGeom prst="rect">
            <a:avLst/>
          </a:prstGeom>
        </p:spPr>
      </p:pic>
      <p:sp>
        <p:nvSpPr>
          <p:cNvPr id="16" name="Rectangle 15"/>
          <p:cNvSpPr/>
          <p:nvPr/>
        </p:nvSpPr>
        <p:spPr bwMode="ltGray">
          <a:xfrm>
            <a:off x="0" y="223943"/>
            <a:ext cx="4623625" cy="50262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4689191" y="223943"/>
            <a:ext cx="710078" cy="50262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296444" y="276707"/>
            <a:ext cx="4263557" cy="397095"/>
          </a:xfrm>
        </p:spPr>
        <p:txBody>
          <a:bodyPr/>
          <a:lstStyle/>
          <a:p>
            <a:r>
              <a:rPr lang="fr-FR"/>
              <a:t>Modifiez le style du titre</a:t>
            </a:r>
            <a:endParaRPr lang="en-US" dirty="0"/>
          </a:p>
        </p:txBody>
      </p:sp>
      <p:sp>
        <p:nvSpPr>
          <p:cNvPr id="7" name="Text Placeholder 2"/>
          <p:cNvSpPr>
            <a:spLocks noGrp="1"/>
          </p:cNvSpPr>
          <p:nvPr>
            <p:ph type="body" idx="1"/>
          </p:nvPr>
        </p:nvSpPr>
        <p:spPr>
          <a:xfrm>
            <a:off x="292778" y="858477"/>
            <a:ext cx="1359929" cy="211696"/>
          </a:xfrm>
        </p:spPr>
        <p:txBody>
          <a:bodyPr anchor="b">
            <a:noAutofit/>
          </a:bodyPr>
          <a:lstStyle>
            <a:lvl1pPr marL="0" indent="0">
              <a:buNone/>
              <a:defRPr sz="882" b="0">
                <a:solidFill>
                  <a:schemeClr val="tx1"/>
                </a:solidFill>
              </a:defRPr>
            </a:lvl1pPr>
            <a:lvl2pPr marL="167975" indent="0">
              <a:buNone/>
              <a:defRPr sz="735" b="1"/>
            </a:lvl2pPr>
            <a:lvl3pPr marL="335951" indent="0">
              <a:buNone/>
              <a:defRPr sz="661" b="1"/>
            </a:lvl3pPr>
            <a:lvl4pPr marL="503926" indent="0">
              <a:buNone/>
              <a:defRPr sz="588" b="1"/>
            </a:lvl4pPr>
            <a:lvl5pPr marL="671901" indent="0">
              <a:buNone/>
              <a:defRPr sz="588" b="1"/>
            </a:lvl5pPr>
            <a:lvl6pPr marL="839876" indent="0">
              <a:buNone/>
              <a:defRPr sz="588" b="1"/>
            </a:lvl6pPr>
            <a:lvl7pPr marL="1007852" indent="0">
              <a:buNone/>
              <a:defRPr sz="588" b="1"/>
            </a:lvl7pPr>
            <a:lvl8pPr marL="1175827" indent="0">
              <a:buNone/>
              <a:defRPr sz="588" b="1"/>
            </a:lvl8pPr>
            <a:lvl9pPr marL="1343802" indent="0">
              <a:buNone/>
              <a:defRPr sz="588" b="1"/>
            </a:lvl9pPr>
          </a:lstStyle>
          <a:p>
            <a:pPr lvl="0"/>
            <a:r>
              <a:rPr lang="fr-FR"/>
              <a:t>Modifier les styles du texte du masque</a:t>
            </a:r>
          </a:p>
        </p:txBody>
      </p:sp>
      <p:sp>
        <p:nvSpPr>
          <p:cNvPr id="8" name="Text Placeholder 3"/>
          <p:cNvSpPr>
            <a:spLocks noGrp="1"/>
          </p:cNvSpPr>
          <p:nvPr>
            <p:ph type="body" sz="half" idx="15"/>
          </p:nvPr>
        </p:nvSpPr>
        <p:spPr>
          <a:xfrm>
            <a:off x="301361" y="1110413"/>
            <a:ext cx="1350923" cy="1070312"/>
          </a:xfrm>
        </p:spPr>
        <p:txBody>
          <a:bodyPr anchor="t">
            <a:normAutofit/>
          </a:bodyPr>
          <a:lstStyle>
            <a:lvl1pPr marL="0" indent="0">
              <a:buNone/>
              <a:defRPr sz="514"/>
            </a:lvl1pPr>
            <a:lvl2pPr marL="167975" indent="0">
              <a:buNone/>
              <a:defRPr sz="441"/>
            </a:lvl2pPr>
            <a:lvl3pPr marL="335951" indent="0">
              <a:buNone/>
              <a:defRPr sz="367"/>
            </a:lvl3pPr>
            <a:lvl4pPr marL="503926" indent="0">
              <a:buNone/>
              <a:defRPr sz="331"/>
            </a:lvl4pPr>
            <a:lvl5pPr marL="671901" indent="0">
              <a:buNone/>
              <a:defRPr sz="331"/>
            </a:lvl5pPr>
            <a:lvl6pPr marL="839876" indent="0">
              <a:buNone/>
              <a:defRPr sz="331"/>
            </a:lvl6pPr>
            <a:lvl7pPr marL="1007852" indent="0">
              <a:buNone/>
              <a:defRPr sz="331"/>
            </a:lvl7pPr>
            <a:lvl8pPr marL="1175827" indent="0">
              <a:buNone/>
              <a:defRPr sz="331"/>
            </a:lvl8pPr>
            <a:lvl9pPr marL="1343802" indent="0">
              <a:buNone/>
              <a:defRPr sz="331"/>
            </a:lvl9pPr>
          </a:lstStyle>
          <a:p>
            <a:pPr lvl="0"/>
            <a:r>
              <a:rPr lang="fr-FR"/>
              <a:t>Modifier les styles du texte du masque</a:t>
            </a:r>
          </a:p>
        </p:txBody>
      </p:sp>
      <p:sp>
        <p:nvSpPr>
          <p:cNvPr id="9" name="Text Placeholder 4"/>
          <p:cNvSpPr>
            <a:spLocks noGrp="1"/>
          </p:cNvSpPr>
          <p:nvPr>
            <p:ph type="body" sz="quarter" idx="3"/>
          </p:nvPr>
        </p:nvSpPr>
        <p:spPr>
          <a:xfrm>
            <a:off x="1752395" y="858477"/>
            <a:ext cx="1356920" cy="211696"/>
          </a:xfrm>
        </p:spPr>
        <p:txBody>
          <a:bodyPr anchor="b">
            <a:noAutofit/>
          </a:bodyPr>
          <a:lstStyle>
            <a:lvl1pPr marL="0" indent="0">
              <a:buNone/>
              <a:defRPr sz="882" b="0">
                <a:solidFill>
                  <a:schemeClr val="tx1"/>
                </a:solidFill>
              </a:defRPr>
            </a:lvl1pPr>
            <a:lvl2pPr marL="167975" indent="0">
              <a:buNone/>
              <a:defRPr sz="735" b="1"/>
            </a:lvl2pPr>
            <a:lvl3pPr marL="335951" indent="0">
              <a:buNone/>
              <a:defRPr sz="661" b="1"/>
            </a:lvl3pPr>
            <a:lvl4pPr marL="503926" indent="0">
              <a:buNone/>
              <a:defRPr sz="588" b="1"/>
            </a:lvl4pPr>
            <a:lvl5pPr marL="671901" indent="0">
              <a:buNone/>
              <a:defRPr sz="588" b="1"/>
            </a:lvl5pPr>
            <a:lvl6pPr marL="839876" indent="0">
              <a:buNone/>
              <a:defRPr sz="588" b="1"/>
            </a:lvl6pPr>
            <a:lvl7pPr marL="1007852" indent="0">
              <a:buNone/>
              <a:defRPr sz="588" b="1"/>
            </a:lvl7pPr>
            <a:lvl8pPr marL="1175827" indent="0">
              <a:buNone/>
              <a:defRPr sz="588" b="1"/>
            </a:lvl8pPr>
            <a:lvl9pPr marL="1343802" indent="0">
              <a:buNone/>
              <a:defRPr sz="588" b="1"/>
            </a:lvl9pPr>
          </a:lstStyle>
          <a:p>
            <a:pPr lvl="0"/>
            <a:r>
              <a:rPr lang="fr-FR"/>
              <a:t>Modifier les styles du texte du masque</a:t>
            </a:r>
          </a:p>
        </p:txBody>
      </p:sp>
      <p:sp>
        <p:nvSpPr>
          <p:cNvPr id="10" name="Text Placeholder 3"/>
          <p:cNvSpPr>
            <a:spLocks noGrp="1"/>
          </p:cNvSpPr>
          <p:nvPr>
            <p:ph type="body" sz="half" idx="16"/>
          </p:nvPr>
        </p:nvSpPr>
        <p:spPr>
          <a:xfrm>
            <a:off x="1747720" y="1110413"/>
            <a:ext cx="1356920" cy="1070312"/>
          </a:xfrm>
        </p:spPr>
        <p:txBody>
          <a:bodyPr anchor="t">
            <a:normAutofit/>
          </a:bodyPr>
          <a:lstStyle>
            <a:lvl1pPr marL="0" indent="0">
              <a:buNone/>
              <a:defRPr sz="514"/>
            </a:lvl1pPr>
            <a:lvl2pPr marL="167975" indent="0">
              <a:buNone/>
              <a:defRPr sz="441"/>
            </a:lvl2pPr>
            <a:lvl3pPr marL="335951" indent="0">
              <a:buNone/>
              <a:defRPr sz="367"/>
            </a:lvl3pPr>
            <a:lvl4pPr marL="503926" indent="0">
              <a:buNone/>
              <a:defRPr sz="331"/>
            </a:lvl4pPr>
            <a:lvl5pPr marL="671901" indent="0">
              <a:buNone/>
              <a:defRPr sz="331"/>
            </a:lvl5pPr>
            <a:lvl6pPr marL="839876" indent="0">
              <a:buNone/>
              <a:defRPr sz="331"/>
            </a:lvl6pPr>
            <a:lvl7pPr marL="1007852" indent="0">
              <a:buNone/>
              <a:defRPr sz="331"/>
            </a:lvl7pPr>
            <a:lvl8pPr marL="1175827" indent="0">
              <a:buNone/>
              <a:defRPr sz="331"/>
            </a:lvl8pPr>
            <a:lvl9pPr marL="1343802" indent="0">
              <a:buNone/>
              <a:defRPr sz="331"/>
            </a:lvl9pPr>
          </a:lstStyle>
          <a:p>
            <a:pPr lvl="0"/>
            <a:r>
              <a:rPr lang="fr-FR"/>
              <a:t>Modifier les styles du texte du masque</a:t>
            </a:r>
          </a:p>
        </p:txBody>
      </p:sp>
      <p:sp>
        <p:nvSpPr>
          <p:cNvPr id="11" name="Text Placeholder 4"/>
          <p:cNvSpPr>
            <a:spLocks noGrp="1"/>
          </p:cNvSpPr>
          <p:nvPr>
            <p:ph type="body" sz="quarter" idx="13"/>
          </p:nvPr>
        </p:nvSpPr>
        <p:spPr>
          <a:xfrm>
            <a:off x="3200076" y="858477"/>
            <a:ext cx="1359925" cy="211696"/>
          </a:xfrm>
        </p:spPr>
        <p:txBody>
          <a:bodyPr anchor="b">
            <a:noAutofit/>
          </a:bodyPr>
          <a:lstStyle>
            <a:lvl1pPr marL="0" indent="0">
              <a:buNone/>
              <a:defRPr sz="882" b="0">
                <a:solidFill>
                  <a:schemeClr val="tx1"/>
                </a:solidFill>
              </a:defRPr>
            </a:lvl1pPr>
            <a:lvl2pPr marL="167975" indent="0">
              <a:buNone/>
              <a:defRPr sz="735" b="1"/>
            </a:lvl2pPr>
            <a:lvl3pPr marL="335951" indent="0">
              <a:buNone/>
              <a:defRPr sz="661" b="1"/>
            </a:lvl3pPr>
            <a:lvl4pPr marL="503926" indent="0">
              <a:buNone/>
              <a:defRPr sz="588" b="1"/>
            </a:lvl4pPr>
            <a:lvl5pPr marL="671901" indent="0">
              <a:buNone/>
              <a:defRPr sz="588" b="1"/>
            </a:lvl5pPr>
            <a:lvl6pPr marL="839876" indent="0">
              <a:buNone/>
              <a:defRPr sz="588" b="1"/>
            </a:lvl6pPr>
            <a:lvl7pPr marL="1007852" indent="0">
              <a:buNone/>
              <a:defRPr sz="588" b="1"/>
            </a:lvl7pPr>
            <a:lvl8pPr marL="1175827" indent="0">
              <a:buNone/>
              <a:defRPr sz="588" b="1"/>
            </a:lvl8pPr>
            <a:lvl9pPr marL="1343802" indent="0">
              <a:buNone/>
              <a:defRPr sz="588" b="1"/>
            </a:lvl9pPr>
          </a:lstStyle>
          <a:p>
            <a:pPr lvl="0"/>
            <a:r>
              <a:rPr lang="fr-FR"/>
              <a:t>Modifier les styles du texte du masque</a:t>
            </a:r>
          </a:p>
        </p:txBody>
      </p:sp>
      <p:sp>
        <p:nvSpPr>
          <p:cNvPr id="12" name="Text Placeholder 3"/>
          <p:cNvSpPr>
            <a:spLocks noGrp="1"/>
          </p:cNvSpPr>
          <p:nvPr>
            <p:ph type="body" sz="half" idx="17"/>
          </p:nvPr>
        </p:nvSpPr>
        <p:spPr>
          <a:xfrm>
            <a:off x="3200076" y="1110413"/>
            <a:ext cx="1359925" cy="1070312"/>
          </a:xfrm>
        </p:spPr>
        <p:txBody>
          <a:bodyPr anchor="t">
            <a:normAutofit/>
          </a:bodyPr>
          <a:lstStyle>
            <a:lvl1pPr marL="0" indent="0">
              <a:buNone/>
              <a:defRPr sz="514"/>
            </a:lvl1pPr>
            <a:lvl2pPr marL="167975" indent="0">
              <a:buNone/>
              <a:defRPr sz="441"/>
            </a:lvl2pPr>
            <a:lvl3pPr marL="335951" indent="0">
              <a:buNone/>
              <a:defRPr sz="367"/>
            </a:lvl3pPr>
            <a:lvl4pPr marL="503926" indent="0">
              <a:buNone/>
              <a:defRPr sz="331"/>
            </a:lvl4pPr>
            <a:lvl5pPr marL="671901" indent="0">
              <a:buNone/>
              <a:defRPr sz="331"/>
            </a:lvl5pPr>
            <a:lvl6pPr marL="839876" indent="0">
              <a:buNone/>
              <a:defRPr sz="331"/>
            </a:lvl6pPr>
            <a:lvl7pPr marL="1007852" indent="0">
              <a:buNone/>
              <a:defRPr sz="331"/>
            </a:lvl7pPr>
            <a:lvl8pPr marL="1175827" indent="0">
              <a:buNone/>
              <a:defRPr sz="331"/>
            </a:lvl8pPr>
            <a:lvl9pPr marL="1343802" indent="0">
              <a:buNone/>
              <a:defRPr sz="331"/>
            </a:lvl9pPr>
          </a:lstStyle>
          <a:p>
            <a:pPr lvl="0"/>
            <a:r>
              <a:rPr lang="fr-FR"/>
              <a:t>Modifier les styles du texte du masque</a:t>
            </a:r>
          </a:p>
        </p:txBody>
      </p:sp>
      <p:sp>
        <p:nvSpPr>
          <p:cNvPr id="3" name="Date Placeholder 2"/>
          <p:cNvSpPr>
            <a:spLocks noGrp="1"/>
          </p:cNvSpPr>
          <p:nvPr>
            <p:ph type="dt" sz="half" idx="10"/>
          </p:nvPr>
        </p:nvSpPr>
        <p:spPr/>
        <p:txBody>
          <a:bodyPr/>
          <a:lstStyle/>
          <a:p>
            <a:fld id="{F226A622-CD0C-4602-9733-7E4A2340CFA6}" type="datetimeFigureOut">
              <a:rPr lang="fr-FR" smtClean="0"/>
              <a:pPr/>
              <a:t>29/10/2024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240EF9A-A05E-4C18-86D3-A6127501AF92}" type="slidenum">
              <a:rPr lang="fr-FR" smtClean="0"/>
              <a:pPr/>
              <a:t>‹N°›</a:t>
            </a:fld>
            <a:endParaRPr lang="fr-FR"/>
          </a:p>
        </p:txBody>
      </p:sp>
    </p:spTree>
    <p:extLst>
      <p:ext uri="{BB962C8B-B14F-4D97-AF65-F5344CB8AC3E}">
        <p14:creationId xmlns:p14="http://schemas.microsoft.com/office/powerpoint/2010/main" val="3096085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23790"/>
            <a:ext cx="4623625" cy="117983"/>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89190" y="724155"/>
            <a:ext cx="710078" cy="52999"/>
          </a:xfrm>
          <a:prstGeom prst="rect">
            <a:avLst/>
          </a:prstGeom>
        </p:spPr>
      </p:pic>
      <p:sp>
        <p:nvSpPr>
          <p:cNvPr id="17" name="Rectangle 16"/>
          <p:cNvSpPr/>
          <p:nvPr/>
        </p:nvSpPr>
        <p:spPr bwMode="ltGray">
          <a:xfrm>
            <a:off x="0" y="223943"/>
            <a:ext cx="4623625" cy="50262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4689191" y="223943"/>
            <a:ext cx="710078" cy="50262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301361" y="276707"/>
            <a:ext cx="4258640" cy="397095"/>
          </a:xfrm>
        </p:spPr>
        <p:txBody>
          <a:bodyPr/>
          <a:lstStyle/>
          <a:p>
            <a:r>
              <a:rPr lang="fr-FR"/>
              <a:t>Modifiez le style du titre</a:t>
            </a:r>
            <a:endParaRPr lang="en-US" dirty="0"/>
          </a:p>
        </p:txBody>
      </p:sp>
      <p:sp>
        <p:nvSpPr>
          <p:cNvPr id="19" name="Text Placeholder 2"/>
          <p:cNvSpPr>
            <a:spLocks noGrp="1"/>
          </p:cNvSpPr>
          <p:nvPr>
            <p:ph type="body" idx="1"/>
          </p:nvPr>
        </p:nvSpPr>
        <p:spPr>
          <a:xfrm>
            <a:off x="301360" y="1578736"/>
            <a:ext cx="1350924" cy="211696"/>
          </a:xfrm>
        </p:spPr>
        <p:txBody>
          <a:bodyPr anchor="b">
            <a:noAutofit/>
          </a:bodyPr>
          <a:lstStyle>
            <a:lvl1pPr marL="0" indent="0">
              <a:buNone/>
              <a:defRPr sz="882" b="0">
                <a:solidFill>
                  <a:schemeClr val="tx1"/>
                </a:solidFill>
              </a:defRPr>
            </a:lvl1pPr>
            <a:lvl2pPr marL="167975" indent="0">
              <a:buNone/>
              <a:defRPr sz="735" b="1"/>
            </a:lvl2pPr>
            <a:lvl3pPr marL="335951" indent="0">
              <a:buNone/>
              <a:defRPr sz="661" b="1"/>
            </a:lvl3pPr>
            <a:lvl4pPr marL="503926" indent="0">
              <a:buNone/>
              <a:defRPr sz="588" b="1"/>
            </a:lvl4pPr>
            <a:lvl5pPr marL="671901" indent="0">
              <a:buNone/>
              <a:defRPr sz="588" b="1"/>
            </a:lvl5pPr>
            <a:lvl6pPr marL="839876" indent="0">
              <a:buNone/>
              <a:defRPr sz="588" b="1"/>
            </a:lvl6pPr>
            <a:lvl7pPr marL="1007852" indent="0">
              <a:buNone/>
              <a:defRPr sz="588" b="1"/>
            </a:lvl7pPr>
            <a:lvl8pPr marL="1175827" indent="0">
              <a:buNone/>
              <a:defRPr sz="588" b="1"/>
            </a:lvl8pPr>
            <a:lvl9pPr marL="1343802" indent="0">
              <a:buNone/>
              <a:defRPr sz="588" b="1"/>
            </a:lvl9pPr>
          </a:lstStyle>
          <a:p>
            <a:pPr lvl="0"/>
            <a:r>
              <a:rPr lang="fr-FR"/>
              <a:t>Modifier les styles du texte du masque</a:t>
            </a:r>
          </a:p>
        </p:txBody>
      </p:sp>
      <p:sp>
        <p:nvSpPr>
          <p:cNvPr id="20" name="Picture Placeholder 2"/>
          <p:cNvSpPr>
            <a:spLocks noGrp="1" noChangeAspect="1"/>
          </p:cNvSpPr>
          <p:nvPr>
            <p:ph type="pic" idx="15"/>
          </p:nvPr>
        </p:nvSpPr>
        <p:spPr>
          <a:xfrm>
            <a:off x="301360" y="858477"/>
            <a:ext cx="1350924" cy="559858"/>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588"/>
            </a:lvl1pPr>
            <a:lvl2pPr marL="167975" indent="0">
              <a:buNone/>
              <a:defRPr sz="588"/>
            </a:lvl2pPr>
            <a:lvl3pPr marL="335951" indent="0">
              <a:buNone/>
              <a:defRPr sz="588"/>
            </a:lvl3pPr>
            <a:lvl4pPr marL="503926" indent="0">
              <a:buNone/>
              <a:defRPr sz="588"/>
            </a:lvl4pPr>
            <a:lvl5pPr marL="671901" indent="0">
              <a:buNone/>
              <a:defRPr sz="588"/>
            </a:lvl5pPr>
            <a:lvl6pPr marL="839876" indent="0">
              <a:buNone/>
              <a:defRPr sz="588"/>
            </a:lvl6pPr>
            <a:lvl7pPr marL="1007852" indent="0">
              <a:buNone/>
              <a:defRPr sz="588"/>
            </a:lvl7pPr>
            <a:lvl8pPr marL="1175827" indent="0">
              <a:buNone/>
              <a:defRPr sz="588"/>
            </a:lvl8pPr>
            <a:lvl9pPr marL="1343802" indent="0">
              <a:buNone/>
              <a:defRPr sz="588"/>
            </a:lvl9pPr>
          </a:lstStyle>
          <a:p>
            <a:r>
              <a:rPr lang="fr-FR"/>
              <a:t>Cliquez sur l'icône pour ajouter une image</a:t>
            </a:r>
            <a:endParaRPr lang="en-US" dirty="0"/>
          </a:p>
        </p:txBody>
      </p:sp>
      <p:sp>
        <p:nvSpPr>
          <p:cNvPr id="21" name="Text Placeholder 3"/>
          <p:cNvSpPr>
            <a:spLocks noGrp="1"/>
          </p:cNvSpPr>
          <p:nvPr>
            <p:ph type="body" sz="half" idx="18"/>
          </p:nvPr>
        </p:nvSpPr>
        <p:spPr>
          <a:xfrm>
            <a:off x="301360" y="1790432"/>
            <a:ext cx="1350924" cy="390293"/>
          </a:xfrm>
        </p:spPr>
        <p:txBody>
          <a:bodyPr anchor="t">
            <a:normAutofit/>
          </a:bodyPr>
          <a:lstStyle>
            <a:lvl1pPr marL="0" indent="0">
              <a:buNone/>
              <a:defRPr sz="514"/>
            </a:lvl1pPr>
            <a:lvl2pPr marL="167975" indent="0">
              <a:buNone/>
              <a:defRPr sz="441"/>
            </a:lvl2pPr>
            <a:lvl3pPr marL="335951" indent="0">
              <a:buNone/>
              <a:defRPr sz="367"/>
            </a:lvl3pPr>
            <a:lvl4pPr marL="503926" indent="0">
              <a:buNone/>
              <a:defRPr sz="331"/>
            </a:lvl4pPr>
            <a:lvl5pPr marL="671901" indent="0">
              <a:buNone/>
              <a:defRPr sz="331"/>
            </a:lvl5pPr>
            <a:lvl6pPr marL="839876" indent="0">
              <a:buNone/>
              <a:defRPr sz="331"/>
            </a:lvl6pPr>
            <a:lvl7pPr marL="1007852" indent="0">
              <a:buNone/>
              <a:defRPr sz="331"/>
            </a:lvl7pPr>
            <a:lvl8pPr marL="1175827" indent="0">
              <a:buNone/>
              <a:defRPr sz="331"/>
            </a:lvl8pPr>
            <a:lvl9pPr marL="1343802" indent="0">
              <a:buNone/>
              <a:defRPr sz="331"/>
            </a:lvl9pPr>
          </a:lstStyle>
          <a:p>
            <a:pPr lvl="0"/>
            <a:r>
              <a:rPr lang="fr-FR"/>
              <a:t>Modifier les styles du texte du masque</a:t>
            </a:r>
          </a:p>
        </p:txBody>
      </p:sp>
      <p:sp>
        <p:nvSpPr>
          <p:cNvPr id="22" name="Text Placeholder 4"/>
          <p:cNvSpPr>
            <a:spLocks noGrp="1"/>
          </p:cNvSpPr>
          <p:nvPr>
            <p:ph type="body" sz="quarter" idx="3"/>
          </p:nvPr>
        </p:nvSpPr>
        <p:spPr>
          <a:xfrm>
            <a:off x="1747720" y="1578736"/>
            <a:ext cx="1356920" cy="211696"/>
          </a:xfrm>
        </p:spPr>
        <p:txBody>
          <a:bodyPr anchor="b">
            <a:noAutofit/>
          </a:bodyPr>
          <a:lstStyle>
            <a:lvl1pPr marL="0" indent="0">
              <a:buNone/>
              <a:defRPr sz="882" b="0">
                <a:solidFill>
                  <a:schemeClr val="tx1"/>
                </a:solidFill>
              </a:defRPr>
            </a:lvl1pPr>
            <a:lvl2pPr marL="167975" indent="0">
              <a:buNone/>
              <a:defRPr sz="735" b="1"/>
            </a:lvl2pPr>
            <a:lvl3pPr marL="335951" indent="0">
              <a:buNone/>
              <a:defRPr sz="661" b="1"/>
            </a:lvl3pPr>
            <a:lvl4pPr marL="503926" indent="0">
              <a:buNone/>
              <a:defRPr sz="588" b="1"/>
            </a:lvl4pPr>
            <a:lvl5pPr marL="671901" indent="0">
              <a:buNone/>
              <a:defRPr sz="588" b="1"/>
            </a:lvl5pPr>
            <a:lvl6pPr marL="839876" indent="0">
              <a:buNone/>
              <a:defRPr sz="588" b="1"/>
            </a:lvl6pPr>
            <a:lvl7pPr marL="1007852" indent="0">
              <a:buNone/>
              <a:defRPr sz="588" b="1"/>
            </a:lvl7pPr>
            <a:lvl8pPr marL="1175827" indent="0">
              <a:buNone/>
              <a:defRPr sz="588" b="1"/>
            </a:lvl8pPr>
            <a:lvl9pPr marL="1343802" indent="0">
              <a:buNone/>
              <a:defRPr sz="588" b="1"/>
            </a:lvl9pPr>
          </a:lstStyle>
          <a:p>
            <a:pPr lvl="0"/>
            <a:r>
              <a:rPr lang="fr-FR"/>
              <a:t>Modifier les styles du texte du masque</a:t>
            </a:r>
          </a:p>
        </p:txBody>
      </p:sp>
      <p:sp>
        <p:nvSpPr>
          <p:cNvPr id="23" name="Picture Placeholder 2"/>
          <p:cNvSpPr>
            <a:spLocks noGrp="1" noChangeAspect="1"/>
          </p:cNvSpPr>
          <p:nvPr>
            <p:ph type="pic" idx="21"/>
          </p:nvPr>
        </p:nvSpPr>
        <p:spPr>
          <a:xfrm>
            <a:off x="1747720" y="858477"/>
            <a:ext cx="1356920" cy="559858"/>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588"/>
            </a:lvl1pPr>
            <a:lvl2pPr marL="167975" indent="0">
              <a:buNone/>
              <a:defRPr sz="588"/>
            </a:lvl2pPr>
            <a:lvl3pPr marL="335951" indent="0">
              <a:buNone/>
              <a:defRPr sz="588"/>
            </a:lvl3pPr>
            <a:lvl4pPr marL="503926" indent="0">
              <a:buNone/>
              <a:defRPr sz="588"/>
            </a:lvl4pPr>
            <a:lvl5pPr marL="671901" indent="0">
              <a:buNone/>
              <a:defRPr sz="588"/>
            </a:lvl5pPr>
            <a:lvl6pPr marL="839876" indent="0">
              <a:buNone/>
              <a:defRPr sz="588"/>
            </a:lvl6pPr>
            <a:lvl7pPr marL="1007852" indent="0">
              <a:buNone/>
              <a:defRPr sz="588"/>
            </a:lvl7pPr>
            <a:lvl8pPr marL="1175827" indent="0">
              <a:buNone/>
              <a:defRPr sz="588"/>
            </a:lvl8pPr>
            <a:lvl9pPr marL="1343802" indent="0">
              <a:buNone/>
              <a:defRPr sz="588"/>
            </a:lvl9pPr>
          </a:lstStyle>
          <a:p>
            <a:r>
              <a:rPr lang="fr-FR"/>
              <a:t>Cliquez sur l'icône pour ajouter une image</a:t>
            </a:r>
            <a:endParaRPr lang="en-US" dirty="0"/>
          </a:p>
        </p:txBody>
      </p:sp>
      <p:sp>
        <p:nvSpPr>
          <p:cNvPr id="24" name="Text Placeholder 3"/>
          <p:cNvSpPr>
            <a:spLocks noGrp="1"/>
          </p:cNvSpPr>
          <p:nvPr>
            <p:ph type="body" sz="half" idx="19"/>
          </p:nvPr>
        </p:nvSpPr>
        <p:spPr>
          <a:xfrm>
            <a:off x="1747121" y="1790432"/>
            <a:ext cx="1358717" cy="390293"/>
          </a:xfrm>
        </p:spPr>
        <p:txBody>
          <a:bodyPr anchor="t">
            <a:normAutofit/>
          </a:bodyPr>
          <a:lstStyle>
            <a:lvl1pPr marL="0" indent="0">
              <a:buNone/>
              <a:defRPr sz="514"/>
            </a:lvl1pPr>
            <a:lvl2pPr marL="167975" indent="0">
              <a:buNone/>
              <a:defRPr sz="441"/>
            </a:lvl2pPr>
            <a:lvl3pPr marL="335951" indent="0">
              <a:buNone/>
              <a:defRPr sz="367"/>
            </a:lvl3pPr>
            <a:lvl4pPr marL="503926" indent="0">
              <a:buNone/>
              <a:defRPr sz="331"/>
            </a:lvl4pPr>
            <a:lvl5pPr marL="671901" indent="0">
              <a:buNone/>
              <a:defRPr sz="331"/>
            </a:lvl5pPr>
            <a:lvl6pPr marL="839876" indent="0">
              <a:buNone/>
              <a:defRPr sz="331"/>
            </a:lvl6pPr>
            <a:lvl7pPr marL="1007852" indent="0">
              <a:buNone/>
              <a:defRPr sz="331"/>
            </a:lvl7pPr>
            <a:lvl8pPr marL="1175827" indent="0">
              <a:buNone/>
              <a:defRPr sz="331"/>
            </a:lvl8pPr>
            <a:lvl9pPr marL="1343802" indent="0">
              <a:buNone/>
              <a:defRPr sz="331"/>
            </a:lvl9pPr>
          </a:lstStyle>
          <a:p>
            <a:pPr lvl="0"/>
            <a:r>
              <a:rPr lang="fr-FR"/>
              <a:t>Modifier les styles du texte du masque</a:t>
            </a:r>
          </a:p>
        </p:txBody>
      </p:sp>
      <p:sp>
        <p:nvSpPr>
          <p:cNvPr id="25" name="Text Placeholder 4"/>
          <p:cNvSpPr>
            <a:spLocks noGrp="1"/>
          </p:cNvSpPr>
          <p:nvPr>
            <p:ph type="body" sz="quarter" idx="13"/>
          </p:nvPr>
        </p:nvSpPr>
        <p:spPr>
          <a:xfrm>
            <a:off x="3202965" y="1578736"/>
            <a:ext cx="1357037" cy="211696"/>
          </a:xfrm>
        </p:spPr>
        <p:txBody>
          <a:bodyPr anchor="b">
            <a:noAutofit/>
          </a:bodyPr>
          <a:lstStyle>
            <a:lvl1pPr marL="0" indent="0">
              <a:buNone/>
              <a:defRPr sz="882" b="0">
                <a:solidFill>
                  <a:schemeClr val="tx1"/>
                </a:solidFill>
              </a:defRPr>
            </a:lvl1pPr>
            <a:lvl2pPr marL="167975" indent="0">
              <a:buNone/>
              <a:defRPr sz="735" b="1"/>
            </a:lvl2pPr>
            <a:lvl3pPr marL="335951" indent="0">
              <a:buNone/>
              <a:defRPr sz="661" b="1"/>
            </a:lvl3pPr>
            <a:lvl4pPr marL="503926" indent="0">
              <a:buNone/>
              <a:defRPr sz="588" b="1"/>
            </a:lvl4pPr>
            <a:lvl5pPr marL="671901" indent="0">
              <a:buNone/>
              <a:defRPr sz="588" b="1"/>
            </a:lvl5pPr>
            <a:lvl6pPr marL="839876" indent="0">
              <a:buNone/>
              <a:defRPr sz="588" b="1"/>
            </a:lvl6pPr>
            <a:lvl7pPr marL="1007852" indent="0">
              <a:buNone/>
              <a:defRPr sz="588" b="1"/>
            </a:lvl7pPr>
            <a:lvl8pPr marL="1175827" indent="0">
              <a:buNone/>
              <a:defRPr sz="588" b="1"/>
            </a:lvl8pPr>
            <a:lvl9pPr marL="1343802" indent="0">
              <a:buNone/>
              <a:defRPr sz="588" b="1"/>
            </a:lvl9pPr>
          </a:lstStyle>
          <a:p>
            <a:pPr lvl="0"/>
            <a:r>
              <a:rPr lang="fr-FR"/>
              <a:t>Modifier les styles du texte du masque</a:t>
            </a:r>
          </a:p>
        </p:txBody>
      </p:sp>
      <p:sp>
        <p:nvSpPr>
          <p:cNvPr id="26" name="Picture Placeholder 2"/>
          <p:cNvSpPr>
            <a:spLocks noGrp="1" noChangeAspect="1"/>
          </p:cNvSpPr>
          <p:nvPr>
            <p:ph type="pic" idx="22"/>
          </p:nvPr>
        </p:nvSpPr>
        <p:spPr>
          <a:xfrm>
            <a:off x="3202964" y="858477"/>
            <a:ext cx="1357037" cy="559858"/>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588"/>
            </a:lvl1pPr>
            <a:lvl2pPr marL="167975" indent="0">
              <a:buNone/>
              <a:defRPr sz="588"/>
            </a:lvl2pPr>
            <a:lvl3pPr marL="335951" indent="0">
              <a:buNone/>
              <a:defRPr sz="588"/>
            </a:lvl3pPr>
            <a:lvl4pPr marL="503926" indent="0">
              <a:buNone/>
              <a:defRPr sz="588"/>
            </a:lvl4pPr>
            <a:lvl5pPr marL="671901" indent="0">
              <a:buNone/>
              <a:defRPr sz="588"/>
            </a:lvl5pPr>
            <a:lvl6pPr marL="839876" indent="0">
              <a:buNone/>
              <a:defRPr sz="588"/>
            </a:lvl6pPr>
            <a:lvl7pPr marL="1007852" indent="0">
              <a:buNone/>
              <a:defRPr sz="588"/>
            </a:lvl7pPr>
            <a:lvl8pPr marL="1175827" indent="0">
              <a:buNone/>
              <a:defRPr sz="588"/>
            </a:lvl8pPr>
            <a:lvl9pPr marL="1343802" indent="0">
              <a:buNone/>
              <a:defRPr sz="588"/>
            </a:lvl9pPr>
          </a:lstStyle>
          <a:p>
            <a:r>
              <a:rPr lang="fr-FR"/>
              <a:t>Cliquez sur l'icône pour ajouter une image</a:t>
            </a:r>
            <a:endParaRPr lang="en-US" dirty="0"/>
          </a:p>
        </p:txBody>
      </p:sp>
      <p:sp>
        <p:nvSpPr>
          <p:cNvPr id="27" name="Text Placeholder 3"/>
          <p:cNvSpPr>
            <a:spLocks noGrp="1"/>
          </p:cNvSpPr>
          <p:nvPr>
            <p:ph type="body" sz="half" idx="20"/>
          </p:nvPr>
        </p:nvSpPr>
        <p:spPr>
          <a:xfrm>
            <a:off x="3202909" y="1790431"/>
            <a:ext cx="1358835" cy="390293"/>
          </a:xfrm>
        </p:spPr>
        <p:txBody>
          <a:bodyPr anchor="t">
            <a:normAutofit/>
          </a:bodyPr>
          <a:lstStyle>
            <a:lvl1pPr marL="0" indent="0">
              <a:buNone/>
              <a:defRPr sz="514"/>
            </a:lvl1pPr>
            <a:lvl2pPr marL="167975" indent="0">
              <a:buNone/>
              <a:defRPr sz="441"/>
            </a:lvl2pPr>
            <a:lvl3pPr marL="335951" indent="0">
              <a:buNone/>
              <a:defRPr sz="367"/>
            </a:lvl3pPr>
            <a:lvl4pPr marL="503926" indent="0">
              <a:buNone/>
              <a:defRPr sz="331"/>
            </a:lvl4pPr>
            <a:lvl5pPr marL="671901" indent="0">
              <a:buNone/>
              <a:defRPr sz="331"/>
            </a:lvl5pPr>
            <a:lvl6pPr marL="839876" indent="0">
              <a:buNone/>
              <a:defRPr sz="331"/>
            </a:lvl6pPr>
            <a:lvl7pPr marL="1007852" indent="0">
              <a:buNone/>
              <a:defRPr sz="331"/>
            </a:lvl7pPr>
            <a:lvl8pPr marL="1175827" indent="0">
              <a:buNone/>
              <a:defRPr sz="331"/>
            </a:lvl8pPr>
            <a:lvl9pPr marL="1343802" indent="0">
              <a:buNone/>
              <a:defRPr sz="331"/>
            </a:lvl9pPr>
          </a:lstStyle>
          <a:p>
            <a:pPr lvl="0"/>
            <a:r>
              <a:rPr lang="fr-FR"/>
              <a:t>Modifier les styles du texte du masque</a:t>
            </a:r>
          </a:p>
        </p:txBody>
      </p:sp>
      <p:sp>
        <p:nvSpPr>
          <p:cNvPr id="3" name="Date Placeholder 2"/>
          <p:cNvSpPr>
            <a:spLocks noGrp="1"/>
          </p:cNvSpPr>
          <p:nvPr>
            <p:ph type="dt" sz="half" idx="10"/>
          </p:nvPr>
        </p:nvSpPr>
        <p:spPr/>
        <p:txBody>
          <a:bodyPr/>
          <a:lstStyle/>
          <a:p>
            <a:fld id="{F226A622-CD0C-4602-9733-7E4A2340CFA6}" type="datetimeFigureOut">
              <a:rPr lang="fr-FR" smtClean="0"/>
              <a:pPr/>
              <a:t>29/10/2024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240EF9A-A05E-4C18-86D3-A6127501AF92}" type="slidenum">
              <a:rPr lang="fr-FR" smtClean="0"/>
              <a:pPr/>
              <a:t>‹N°›</a:t>
            </a:fld>
            <a:endParaRPr lang="fr-FR"/>
          </a:p>
        </p:txBody>
      </p:sp>
    </p:spTree>
    <p:extLst>
      <p:ext uri="{BB962C8B-B14F-4D97-AF65-F5344CB8AC3E}">
        <p14:creationId xmlns:p14="http://schemas.microsoft.com/office/powerpoint/2010/main" val="20145872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23790"/>
            <a:ext cx="4623625" cy="117983"/>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89190" y="724155"/>
            <a:ext cx="710078" cy="52999"/>
          </a:xfrm>
          <a:prstGeom prst="rect">
            <a:avLst/>
          </a:prstGeom>
        </p:spPr>
      </p:pic>
      <p:sp>
        <p:nvSpPr>
          <p:cNvPr id="9" name="Rectangle 8"/>
          <p:cNvSpPr/>
          <p:nvPr/>
        </p:nvSpPr>
        <p:spPr bwMode="ltGray">
          <a:xfrm>
            <a:off x="0" y="223943"/>
            <a:ext cx="4623625" cy="50262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4689191" y="223943"/>
            <a:ext cx="710078" cy="50262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226A622-CD0C-4602-9733-7E4A2340CFA6}" type="datetimeFigureOut">
              <a:rPr lang="fr-FR" smtClean="0"/>
              <a:pPr/>
              <a:t>29/10/2024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240EF9A-A05E-4C18-86D3-A6127501AF92}" type="slidenum">
              <a:rPr lang="fr-FR" smtClean="0"/>
              <a:pPr/>
              <a:t>‹N°›</a:t>
            </a:fld>
            <a:endParaRPr lang="fr-FR"/>
          </a:p>
        </p:txBody>
      </p:sp>
    </p:spTree>
    <p:extLst>
      <p:ext uri="{BB962C8B-B14F-4D97-AF65-F5344CB8AC3E}">
        <p14:creationId xmlns:p14="http://schemas.microsoft.com/office/powerpoint/2010/main" val="29521894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p:nvPr/>
        </p:nvSpPr>
        <p:spPr bwMode="ltGray">
          <a:xfrm rot="5400000">
            <a:off x="3788290" y="635020"/>
            <a:ext cx="1876109" cy="60606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4431905" y="1921889"/>
            <a:ext cx="588879" cy="606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4486933" y="223942"/>
            <a:ext cx="475661" cy="1599402"/>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301361" y="223942"/>
            <a:ext cx="3929135" cy="1956782"/>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3015344" y="2180725"/>
            <a:ext cx="1215152" cy="134133"/>
          </a:xfrm>
        </p:spPr>
        <p:txBody>
          <a:bodyPr/>
          <a:lstStyle/>
          <a:p>
            <a:fld id="{F226A622-CD0C-4602-9733-7E4A2340CFA6}" type="datetimeFigureOut">
              <a:rPr lang="fr-FR" smtClean="0"/>
              <a:pPr/>
              <a:t>29/10/2024</a:t>
            </a:fld>
            <a:endParaRPr lang="fr-FR"/>
          </a:p>
        </p:txBody>
      </p:sp>
      <p:sp>
        <p:nvSpPr>
          <p:cNvPr id="5" name="Footer Placeholder 4"/>
          <p:cNvSpPr>
            <a:spLocks noGrp="1"/>
          </p:cNvSpPr>
          <p:nvPr>
            <p:ph type="ftr" sz="quarter" idx="11"/>
          </p:nvPr>
        </p:nvSpPr>
        <p:spPr>
          <a:xfrm>
            <a:off x="301361" y="2180725"/>
            <a:ext cx="2713983" cy="134133"/>
          </a:xfrm>
        </p:spPr>
        <p:txBody>
          <a:bodyPr/>
          <a:lstStyle/>
          <a:p>
            <a:endParaRPr lang="fr-FR"/>
          </a:p>
        </p:txBody>
      </p:sp>
      <p:sp>
        <p:nvSpPr>
          <p:cNvPr id="6" name="Slide Number Placeholder 5"/>
          <p:cNvSpPr>
            <a:spLocks noGrp="1"/>
          </p:cNvSpPr>
          <p:nvPr>
            <p:ph type="sldNum" sz="quarter" idx="12"/>
          </p:nvPr>
        </p:nvSpPr>
        <p:spPr>
          <a:xfrm>
            <a:off x="4472899" y="1983248"/>
            <a:ext cx="511253" cy="400714"/>
          </a:xfrm>
        </p:spPr>
        <p:txBody>
          <a:bodyPr anchor="t"/>
          <a:lstStyle>
            <a:lvl1pPr algn="ctr">
              <a:defRPr/>
            </a:lvl1pPr>
          </a:lstStyle>
          <a:p>
            <a:fld id="{D240EF9A-A05E-4C18-86D3-A6127501AF92}" type="slidenum">
              <a:rPr lang="fr-FR" smtClean="0"/>
              <a:pPr/>
              <a:t>‹N°›</a:t>
            </a:fld>
            <a:endParaRPr lang="fr-FR"/>
          </a:p>
        </p:txBody>
      </p:sp>
    </p:spTree>
    <p:extLst>
      <p:ext uri="{BB962C8B-B14F-4D97-AF65-F5344CB8AC3E}">
        <p14:creationId xmlns:p14="http://schemas.microsoft.com/office/powerpoint/2010/main" val="1302283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23790"/>
            <a:ext cx="4623625" cy="117983"/>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89190" y="724155"/>
            <a:ext cx="710078" cy="52999"/>
          </a:xfrm>
          <a:prstGeom prst="rect">
            <a:avLst/>
          </a:prstGeom>
        </p:spPr>
      </p:pic>
      <p:sp>
        <p:nvSpPr>
          <p:cNvPr id="17" name="Rectangle 16"/>
          <p:cNvSpPr/>
          <p:nvPr/>
        </p:nvSpPr>
        <p:spPr bwMode="ltGray">
          <a:xfrm>
            <a:off x="0" y="223943"/>
            <a:ext cx="4623625" cy="50262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4689191" y="223943"/>
            <a:ext cx="710078" cy="50262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ormAutofit/>
          </a:bodyPr>
          <a:lstStyle>
            <a:lvl1pPr>
              <a:defRPr sz="882"/>
            </a:lvl1pPr>
            <a:lvl2pPr>
              <a:defRPr sz="735"/>
            </a:lvl2pPr>
            <a:lvl3pPr>
              <a:defRPr sz="661"/>
            </a:lvl3pPr>
            <a:lvl4pPr>
              <a:defRPr sz="588"/>
            </a:lvl4pPr>
            <a:lvl5pPr>
              <a:defRPr sz="588"/>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226A622-CD0C-4602-9733-7E4A2340CFA6}" type="datetimeFigureOut">
              <a:rPr lang="fr-FR" smtClean="0"/>
              <a:pPr/>
              <a:t>29/10/2024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240EF9A-A05E-4C18-86D3-A6127501AF92}" type="slidenum">
              <a:rPr lang="fr-FR" smtClean="0"/>
              <a:pPr/>
              <a:t>‹N°›</a:t>
            </a:fld>
            <a:endParaRPr lang="fr-FR"/>
          </a:p>
        </p:txBody>
      </p:sp>
    </p:spTree>
    <p:extLst>
      <p:ext uri="{BB962C8B-B14F-4D97-AF65-F5344CB8AC3E}">
        <p14:creationId xmlns:p14="http://schemas.microsoft.com/office/powerpoint/2010/main" val="3108802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501371"/>
            <a:ext cx="4623625" cy="117983"/>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89189" y="1501736"/>
            <a:ext cx="710078" cy="52999"/>
          </a:xfrm>
          <a:prstGeom prst="rect">
            <a:avLst/>
          </a:prstGeom>
        </p:spPr>
      </p:pic>
      <p:sp>
        <p:nvSpPr>
          <p:cNvPr id="9" name="Rectangle 8"/>
          <p:cNvSpPr/>
          <p:nvPr/>
        </p:nvSpPr>
        <p:spPr bwMode="ltGray">
          <a:xfrm>
            <a:off x="-1" y="1001525"/>
            <a:ext cx="4623625" cy="50262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4689190" y="1001525"/>
            <a:ext cx="710078" cy="50262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01361" y="1054288"/>
            <a:ext cx="4258640" cy="400713"/>
          </a:xfrm>
        </p:spPr>
        <p:txBody>
          <a:bodyPr anchor="ctr">
            <a:normAutofit/>
          </a:bodyPr>
          <a:lstStyle>
            <a:lvl1pPr algn="r">
              <a:defRPr sz="1323"/>
            </a:lvl1pPr>
          </a:lstStyle>
          <a:p>
            <a:r>
              <a:rPr lang="fr-FR"/>
              <a:t>Modifiez le style du titre</a:t>
            </a:r>
            <a:endParaRPr lang="en-US" dirty="0"/>
          </a:p>
        </p:txBody>
      </p:sp>
      <p:sp>
        <p:nvSpPr>
          <p:cNvPr id="3" name="Text Placeholder 2"/>
          <p:cNvSpPr>
            <a:spLocks noGrp="1"/>
          </p:cNvSpPr>
          <p:nvPr>
            <p:ph type="body" idx="1"/>
          </p:nvPr>
        </p:nvSpPr>
        <p:spPr>
          <a:xfrm>
            <a:off x="301361" y="1554735"/>
            <a:ext cx="4258640" cy="625990"/>
          </a:xfrm>
        </p:spPr>
        <p:txBody>
          <a:bodyPr>
            <a:normAutofit/>
          </a:bodyPr>
          <a:lstStyle>
            <a:lvl1pPr marL="0" indent="0" algn="r">
              <a:buNone/>
              <a:defRPr sz="735">
                <a:solidFill>
                  <a:schemeClr val="tx1">
                    <a:tint val="75000"/>
                  </a:schemeClr>
                </a:solidFill>
              </a:defRPr>
            </a:lvl1pPr>
            <a:lvl2pPr marL="167975" indent="0">
              <a:buNone/>
              <a:defRPr sz="735">
                <a:solidFill>
                  <a:schemeClr val="tx1">
                    <a:tint val="75000"/>
                  </a:schemeClr>
                </a:solidFill>
              </a:defRPr>
            </a:lvl2pPr>
            <a:lvl3pPr marL="335951" indent="0">
              <a:buNone/>
              <a:defRPr sz="661">
                <a:solidFill>
                  <a:schemeClr val="tx1">
                    <a:tint val="75000"/>
                  </a:schemeClr>
                </a:solidFill>
              </a:defRPr>
            </a:lvl3pPr>
            <a:lvl4pPr marL="503926" indent="0">
              <a:buNone/>
              <a:defRPr sz="588">
                <a:solidFill>
                  <a:schemeClr val="tx1">
                    <a:tint val="75000"/>
                  </a:schemeClr>
                </a:solidFill>
              </a:defRPr>
            </a:lvl4pPr>
            <a:lvl5pPr marL="671901" indent="0">
              <a:buNone/>
              <a:defRPr sz="588">
                <a:solidFill>
                  <a:schemeClr val="tx1">
                    <a:tint val="75000"/>
                  </a:schemeClr>
                </a:solidFill>
              </a:defRPr>
            </a:lvl5pPr>
            <a:lvl6pPr marL="839876" indent="0">
              <a:buNone/>
              <a:defRPr sz="588">
                <a:solidFill>
                  <a:schemeClr val="tx1">
                    <a:tint val="75000"/>
                  </a:schemeClr>
                </a:solidFill>
              </a:defRPr>
            </a:lvl6pPr>
            <a:lvl7pPr marL="1007852" indent="0">
              <a:buNone/>
              <a:defRPr sz="588">
                <a:solidFill>
                  <a:schemeClr val="tx1">
                    <a:tint val="75000"/>
                  </a:schemeClr>
                </a:solidFill>
              </a:defRPr>
            </a:lvl7pPr>
            <a:lvl8pPr marL="1175827" indent="0">
              <a:buNone/>
              <a:defRPr sz="588">
                <a:solidFill>
                  <a:schemeClr val="tx1">
                    <a:tint val="75000"/>
                  </a:schemeClr>
                </a:solidFill>
              </a:defRPr>
            </a:lvl8pPr>
            <a:lvl9pPr marL="1343802" indent="0">
              <a:buNone/>
              <a:defRPr sz="588">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F226A622-CD0C-4602-9733-7E4A2340CFA6}" type="datetimeFigureOut">
              <a:rPr lang="fr-FR" smtClean="0"/>
              <a:pPr/>
              <a:t>29/10/2024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a:xfrm>
            <a:off x="4752813" y="1054288"/>
            <a:ext cx="511253" cy="400714"/>
          </a:xfrm>
        </p:spPr>
        <p:txBody>
          <a:bodyPr/>
          <a:lstStyle/>
          <a:p>
            <a:fld id="{D240EF9A-A05E-4C18-86D3-A6127501AF92}" type="slidenum">
              <a:rPr lang="fr-FR" smtClean="0"/>
              <a:pPr/>
              <a:t>‹N°›</a:t>
            </a:fld>
            <a:endParaRPr lang="fr-FR"/>
          </a:p>
        </p:txBody>
      </p:sp>
    </p:spTree>
    <p:extLst>
      <p:ext uri="{BB962C8B-B14F-4D97-AF65-F5344CB8AC3E}">
        <p14:creationId xmlns:p14="http://schemas.microsoft.com/office/powerpoint/2010/main" val="835688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23790"/>
            <a:ext cx="4623625" cy="117983"/>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89190" y="724155"/>
            <a:ext cx="710078" cy="52999"/>
          </a:xfrm>
          <a:prstGeom prst="rect">
            <a:avLst/>
          </a:prstGeom>
        </p:spPr>
      </p:pic>
      <p:sp>
        <p:nvSpPr>
          <p:cNvPr id="10" name="Rectangle 9"/>
          <p:cNvSpPr/>
          <p:nvPr/>
        </p:nvSpPr>
        <p:spPr bwMode="ltGray">
          <a:xfrm>
            <a:off x="0" y="223943"/>
            <a:ext cx="4623625" cy="50262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4689191" y="223943"/>
            <a:ext cx="710078" cy="50262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301360" y="858476"/>
            <a:ext cx="2081226" cy="1322249"/>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2478022" y="858476"/>
            <a:ext cx="2081979" cy="1322249"/>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F226A622-CD0C-4602-9733-7E4A2340CFA6}" type="datetimeFigureOut">
              <a:rPr lang="fr-FR" smtClean="0"/>
              <a:pPr/>
              <a:t>29/10/2024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240EF9A-A05E-4C18-86D3-A6127501AF92}" type="slidenum">
              <a:rPr lang="fr-FR" smtClean="0"/>
              <a:pPr/>
              <a:t>‹N°›</a:t>
            </a:fld>
            <a:endParaRPr lang="fr-FR"/>
          </a:p>
        </p:txBody>
      </p:sp>
    </p:spTree>
    <p:extLst>
      <p:ext uri="{BB962C8B-B14F-4D97-AF65-F5344CB8AC3E}">
        <p14:creationId xmlns:p14="http://schemas.microsoft.com/office/powerpoint/2010/main" val="1268754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23790"/>
            <a:ext cx="4623625" cy="117983"/>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89190" y="724155"/>
            <a:ext cx="710078" cy="52999"/>
          </a:xfrm>
          <a:prstGeom prst="rect">
            <a:avLst/>
          </a:prstGeom>
        </p:spPr>
      </p:pic>
      <p:sp>
        <p:nvSpPr>
          <p:cNvPr id="12" name="Rectangle 11"/>
          <p:cNvSpPr/>
          <p:nvPr/>
        </p:nvSpPr>
        <p:spPr bwMode="ltGray">
          <a:xfrm>
            <a:off x="0" y="223943"/>
            <a:ext cx="4623625" cy="50262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4689191" y="223943"/>
            <a:ext cx="710078" cy="50262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01360" y="276707"/>
            <a:ext cx="4258641" cy="397094"/>
          </a:xfrm>
        </p:spPr>
        <p:txBody>
          <a:bodyPr/>
          <a:lstStyle/>
          <a:p>
            <a:r>
              <a:rPr lang="fr-FR"/>
              <a:t>Modifiez le style du titre</a:t>
            </a:r>
            <a:endParaRPr lang="en-US" dirty="0"/>
          </a:p>
        </p:txBody>
      </p:sp>
      <p:sp>
        <p:nvSpPr>
          <p:cNvPr id="3" name="Text Placeholder 2"/>
          <p:cNvSpPr>
            <a:spLocks noGrp="1"/>
          </p:cNvSpPr>
          <p:nvPr>
            <p:ph type="body" idx="1"/>
          </p:nvPr>
        </p:nvSpPr>
        <p:spPr>
          <a:xfrm>
            <a:off x="401485" y="858477"/>
            <a:ext cx="1981101" cy="254631"/>
          </a:xfrm>
        </p:spPr>
        <p:txBody>
          <a:bodyPr anchor="b"/>
          <a:lstStyle>
            <a:lvl1pPr marL="0" indent="0">
              <a:buNone/>
              <a:defRPr sz="882" b="1"/>
            </a:lvl1pPr>
            <a:lvl2pPr marL="167975" indent="0">
              <a:buNone/>
              <a:defRPr sz="735" b="1"/>
            </a:lvl2pPr>
            <a:lvl3pPr marL="335951" indent="0">
              <a:buNone/>
              <a:defRPr sz="661" b="1"/>
            </a:lvl3pPr>
            <a:lvl4pPr marL="503926" indent="0">
              <a:buNone/>
              <a:defRPr sz="588" b="1"/>
            </a:lvl4pPr>
            <a:lvl5pPr marL="671901" indent="0">
              <a:buNone/>
              <a:defRPr sz="588" b="1"/>
            </a:lvl5pPr>
            <a:lvl6pPr marL="839876" indent="0">
              <a:buNone/>
              <a:defRPr sz="588" b="1"/>
            </a:lvl6pPr>
            <a:lvl7pPr marL="1007852" indent="0">
              <a:buNone/>
              <a:defRPr sz="588" b="1"/>
            </a:lvl7pPr>
            <a:lvl8pPr marL="1175827" indent="0">
              <a:buNone/>
              <a:defRPr sz="588" b="1"/>
            </a:lvl8pPr>
            <a:lvl9pPr marL="1343802" indent="0">
              <a:buNone/>
              <a:defRPr sz="588" b="1"/>
            </a:lvl9pPr>
          </a:lstStyle>
          <a:p>
            <a:pPr lvl="0"/>
            <a:r>
              <a:rPr lang="fr-FR"/>
              <a:t>Modifier les styles du texte du masque</a:t>
            </a:r>
          </a:p>
        </p:txBody>
      </p:sp>
      <p:sp>
        <p:nvSpPr>
          <p:cNvPr id="4" name="Content Placeholder 3"/>
          <p:cNvSpPr>
            <a:spLocks noGrp="1"/>
          </p:cNvSpPr>
          <p:nvPr>
            <p:ph sz="half" idx="2"/>
          </p:nvPr>
        </p:nvSpPr>
        <p:spPr>
          <a:xfrm>
            <a:off x="301362" y="1113108"/>
            <a:ext cx="2081224" cy="106761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2578146" y="858476"/>
            <a:ext cx="1981855" cy="254242"/>
          </a:xfrm>
        </p:spPr>
        <p:txBody>
          <a:bodyPr anchor="b"/>
          <a:lstStyle>
            <a:lvl1pPr marL="0" indent="0">
              <a:buNone/>
              <a:defRPr sz="882" b="1"/>
            </a:lvl1pPr>
            <a:lvl2pPr marL="167975" indent="0">
              <a:buNone/>
              <a:defRPr sz="735" b="1"/>
            </a:lvl2pPr>
            <a:lvl3pPr marL="335951" indent="0">
              <a:buNone/>
              <a:defRPr sz="661" b="1"/>
            </a:lvl3pPr>
            <a:lvl4pPr marL="503926" indent="0">
              <a:buNone/>
              <a:defRPr sz="588" b="1"/>
            </a:lvl4pPr>
            <a:lvl5pPr marL="671901" indent="0">
              <a:buNone/>
              <a:defRPr sz="588" b="1"/>
            </a:lvl5pPr>
            <a:lvl6pPr marL="839876" indent="0">
              <a:buNone/>
              <a:defRPr sz="588" b="1"/>
            </a:lvl6pPr>
            <a:lvl7pPr marL="1007852" indent="0">
              <a:buNone/>
              <a:defRPr sz="588" b="1"/>
            </a:lvl7pPr>
            <a:lvl8pPr marL="1175827" indent="0">
              <a:buNone/>
              <a:defRPr sz="588" b="1"/>
            </a:lvl8pPr>
            <a:lvl9pPr marL="1343802" indent="0">
              <a:buNone/>
              <a:defRPr sz="588" b="1"/>
            </a:lvl9pPr>
          </a:lstStyle>
          <a:p>
            <a:pPr lvl="0"/>
            <a:r>
              <a:rPr lang="fr-FR"/>
              <a:t>Modifier les styles du texte du masque</a:t>
            </a:r>
          </a:p>
        </p:txBody>
      </p:sp>
      <p:sp>
        <p:nvSpPr>
          <p:cNvPr id="6" name="Content Placeholder 5"/>
          <p:cNvSpPr>
            <a:spLocks noGrp="1"/>
          </p:cNvSpPr>
          <p:nvPr>
            <p:ph sz="quarter" idx="4"/>
          </p:nvPr>
        </p:nvSpPr>
        <p:spPr>
          <a:xfrm>
            <a:off x="2478022" y="1113108"/>
            <a:ext cx="2081979" cy="106761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226A622-CD0C-4602-9733-7E4A2340CFA6}" type="datetimeFigureOut">
              <a:rPr lang="fr-FR" smtClean="0"/>
              <a:pPr/>
              <a:t>29/10/2024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240EF9A-A05E-4C18-86D3-A6127501AF92}" type="slidenum">
              <a:rPr lang="fr-FR" smtClean="0"/>
              <a:pPr/>
              <a:t>‹N°›</a:t>
            </a:fld>
            <a:endParaRPr lang="fr-FR"/>
          </a:p>
        </p:txBody>
      </p:sp>
    </p:spTree>
    <p:extLst>
      <p:ext uri="{BB962C8B-B14F-4D97-AF65-F5344CB8AC3E}">
        <p14:creationId xmlns:p14="http://schemas.microsoft.com/office/powerpoint/2010/main" val="1682923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23790"/>
            <a:ext cx="4623625" cy="117983"/>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89190" y="724155"/>
            <a:ext cx="710078" cy="52999"/>
          </a:xfrm>
          <a:prstGeom prst="rect">
            <a:avLst/>
          </a:prstGeom>
        </p:spPr>
      </p:pic>
      <p:sp>
        <p:nvSpPr>
          <p:cNvPr id="8" name="Rectangle 7"/>
          <p:cNvSpPr/>
          <p:nvPr/>
        </p:nvSpPr>
        <p:spPr bwMode="ltGray">
          <a:xfrm>
            <a:off x="0" y="223943"/>
            <a:ext cx="4623625" cy="50262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689191" y="223943"/>
            <a:ext cx="710078" cy="50262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F226A622-CD0C-4602-9733-7E4A2340CFA6}" type="datetimeFigureOut">
              <a:rPr lang="fr-FR" smtClean="0"/>
              <a:pPr/>
              <a:t>29/10/2024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240EF9A-A05E-4C18-86D3-A6127501AF92}" type="slidenum">
              <a:rPr lang="fr-FR" smtClean="0"/>
              <a:pPr/>
              <a:t>‹N°›</a:t>
            </a:fld>
            <a:endParaRPr lang="fr-FR"/>
          </a:p>
        </p:txBody>
      </p:sp>
    </p:spTree>
    <p:extLst>
      <p:ext uri="{BB962C8B-B14F-4D97-AF65-F5344CB8AC3E}">
        <p14:creationId xmlns:p14="http://schemas.microsoft.com/office/powerpoint/2010/main" val="3302879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9190" y="724155"/>
            <a:ext cx="710078" cy="52999"/>
          </a:xfrm>
          <a:prstGeom prst="rect">
            <a:avLst/>
          </a:prstGeom>
        </p:spPr>
      </p:pic>
      <p:sp>
        <p:nvSpPr>
          <p:cNvPr id="6" name="Rectangle 5"/>
          <p:cNvSpPr/>
          <p:nvPr/>
        </p:nvSpPr>
        <p:spPr>
          <a:xfrm>
            <a:off x="4689191" y="223943"/>
            <a:ext cx="710078" cy="50262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F226A622-CD0C-4602-9733-7E4A2340CFA6}" type="datetimeFigureOut">
              <a:rPr lang="fr-FR" smtClean="0"/>
              <a:pPr/>
              <a:t>29/10/2024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240EF9A-A05E-4C18-86D3-A6127501AF92}" type="slidenum">
              <a:rPr lang="fr-FR" smtClean="0"/>
              <a:pPr/>
              <a:t>‹N°›</a:t>
            </a:fld>
            <a:endParaRPr lang="fr-FR"/>
          </a:p>
        </p:txBody>
      </p:sp>
    </p:spTree>
    <p:extLst>
      <p:ext uri="{BB962C8B-B14F-4D97-AF65-F5344CB8AC3E}">
        <p14:creationId xmlns:p14="http://schemas.microsoft.com/office/powerpoint/2010/main" val="707634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23790"/>
            <a:ext cx="4623625" cy="117983"/>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89190" y="724155"/>
            <a:ext cx="710078" cy="52999"/>
          </a:xfrm>
          <a:prstGeom prst="rect">
            <a:avLst/>
          </a:prstGeom>
        </p:spPr>
      </p:pic>
      <p:sp>
        <p:nvSpPr>
          <p:cNvPr id="10" name="Rectangle 9"/>
          <p:cNvSpPr/>
          <p:nvPr/>
        </p:nvSpPr>
        <p:spPr bwMode="ltGray">
          <a:xfrm>
            <a:off x="0" y="223943"/>
            <a:ext cx="4623625" cy="50262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4689191" y="223943"/>
            <a:ext cx="710078" cy="50262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01361" y="276707"/>
            <a:ext cx="4258639" cy="397095"/>
          </a:xfrm>
        </p:spPr>
        <p:txBody>
          <a:bodyPr anchor="ctr">
            <a:normAutofit/>
          </a:bodyPr>
          <a:lstStyle>
            <a:lvl1pPr>
              <a:defRPr sz="1323"/>
            </a:lvl1pPr>
          </a:lstStyle>
          <a:p>
            <a:r>
              <a:rPr lang="fr-FR"/>
              <a:t>Modifiez le style du titre</a:t>
            </a:r>
            <a:endParaRPr lang="en-US" dirty="0"/>
          </a:p>
        </p:txBody>
      </p:sp>
      <p:sp>
        <p:nvSpPr>
          <p:cNvPr id="3" name="Content Placeholder 2"/>
          <p:cNvSpPr>
            <a:spLocks noGrp="1"/>
          </p:cNvSpPr>
          <p:nvPr>
            <p:ph idx="1"/>
          </p:nvPr>
        </p:nvSpPr>
        <p:spPr>
          <a:xfrm>
            <a:off x="2075683" y="858477"/>
            <a:ext cx="2484318" cy="132224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301361" y="858476"/>
            <a:ext cx="1678886" cy="1322249"/>
          </a:xfrm>
        </p:spPr>
        <p:txBody>
          <a:bodyPr anchor="ctr"/>
          <a:lstStyle>
            <a:lvl1pPr marL="0" indent="0">
              <a:buNone/>
              <a:defRPr sz="588"/>
            </a:lvl1pPr>
            <a:lvl2pPr marL="167975" indent="0">
              <a:buNone/>
              <a:defRPr sz="514"/>
            </a:lvl2pPr>
            <a:lvl3pPr marL="335951" indent="0">
              <a:buNone/>
              <a:defRPr sz="441"/>
            </a:lvl3pPr>
            <a:lvl4pPr marL="503926" indent="0">
              <a:buNone/>
              <a:defRPr sz="367"/>
            </a:lvl4pPr>
            <a:lvl5pPr marL="671901" indent="0">
              <a:buNone/>
              <a:defRPr sz="367"/>
            </a:lvl5pPr>
            <a:lvl6pPr marL="839876" indent="0">
              <a:buNone/>
              <a:defRPr sz="367"/>
            </a:lvl6pPr>
            <a:lvl7pPr marL="1007852" indent="0">
              <a:buNone/>
              <a:defRPr sz="367"/>
            </a:lvl7pPr>
            <a:lvl8pPr marL="1175827" indent="0">
              <a:buNone/>
              <a:defRPr sz="367"/>
            </a:lvl8pPr>
            <a:lvl9pPr marL="1343802" indent="0">
              <a:buNone/>
              <a:defRPr sz="367"/>
            </a:lvl9pPr>
          </a:lstStyle>
          <a:p>
            <a:pPr lvl="0"/>
            <a:r>
              <a:rPr lang="fr-FR"/>
              <a:t>Modifier les styles du texte du masque</a:t>
            </a:r>
          </a:p>
        </p:txBody>
      </p:sp>
      <p:sp>
        <p:nvSpPr>
          <p:cNvPr id="5" name="Date Placeholder 4"/>
          <p:cNvSpPr>
            <a:spLocks noGrp="1"/>
          </p:cNvSpPr>
          <p:nvPr>
            <p:ph type="dt" sz="half" idx="10"/>
          </p:nvPr>
        </p:nvSpPr>
        <p:spPr/>
        <p:txBody>
          <a:bodyPr/>
          <a:lstStyle/>
          <a:p>
            <a:fld id="{F226A622-CD0C-4602-9733-7E4A2340CFA6}" type="datetimeFigureOut">
              <a:rPr lang="fr-FR" smtClean="0"/>
              <a:pPr/>
              <a:t>29/10/2024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240EF9A-A05E-4C18-86D3-A6127501AF92}" type="slidenum">
              <a:rPr lang="fr-FR" smtClean="0"/>
              <a:pPr/>
              <a:t>‹N°›</a:t>
            </a:fld>
            <a:endParaRPr lang="fr-FR"/>
          </a:p>
        </p:txBody>
      </p:sp>
    </p:spTree>
    <p:extLst>
      <p:ext uri="{BB962C8B-B14F-4D97-AF65-F5344CB8AC3E}">
        <p14:creationId xmlns:p14="http://schemas.microsoft.com/office/powerpoint/2010/main" val="2627109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23790"/>
            <a:ext cx="4623625" cy="117983"/>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89190" y="724155"/>
            <a:ext cx="710078" cy="52999"/>
          </a:xfrm>
          <a:prstGeom prst="rect">
            <a:avLst/>
          </a:prstGeom>
        </p:spPr>
      </p:pic>
      <p:sp>
        <p:nvSpPr>
          <p:cNvPr id="10" name="Rectangle 9"/>
          <p:cNvSpPr/>
          <p:nvPr/>
        </p:nvSpPr>
        <p:spPr bwMode="ltGray">
          <a:xfrm>
            <a:off x="0" y="223943"/>
            <a:ext cx="4623625" cy="50262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4689191" y="223943"/>
            <a:ext cx="710078" cy="50262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01362" y="276707"/>
            <a:ext cx="4258638" cy="397095"/>
          </a:xfrm>
        </p:spPr>
        <p:txBody>
          <a:bodyPr anchor="ctr">
            <a:normAutofit/>
          </a:bodyPr>
          <a:lstStyle>
            <a:lvl1pPr>
              <a:defRPr sz="1323"/>
            </a:lvl1pPr>
          </a:lstStyle>
          <a:p>
            <a:r>
              <a:rPr lang="fr-FR"/>
              <a:t>Modifiez le style du titre</a:t>
            </a:r>
            <a:endParaRPr lang="en-US" dirty="0"/>
          </a:p>
        </p:txBody>
      </p:sp>
      <p:sp>
        <p:nvSpPr>
          <p:cNvPr id="3" name="Picture Placeholder 2"/>
          <p:cNvSpPr>
            <a:spLocks noGrp="1" noChangeAspect="1"/>
          </p:cNvSpPr>
          <p:nvPr>
            <p:ph type="pic" idx="1"/>
          </p:nvPr>
        </p:nvSpPr>
        <p:spPr>
          <a:xfrm>
            <a:off x="2156519" y="858477"/>
            <a:ext cx="2403482" cy="1322248"/>
          </a:xfrm>
          <a:noFill/>
          <a:ln>
            <a:noFill/>
          </a:ln>
          <a:effectLst>
            <a:outerShdw blurRad="76200" dist="63500" dir="5040000" algn="tl" rotWithShape="0">
              <a:srgbClr val="000000">
                <a:alpha val="41000"/>
              </a:srgbClr>
            </a:outerShdw>
          </a:effectLst>
        </p:spPr>
        <p:txBody>
          <a:bodyPr anchor="t"/>
          <a:lstStyle>
            <a:lvl1pPr marL="0" indent="0">
              <a:buNone/>
              <a:defRPr sz="1176"/>
            </a:lvl1pPr>
            <a:lvl2pPr marL="167975" indent="0">
              <a:buNone/>
              <a:defRPr sz="1029"/>
            </a:lvl2pPr>
            <a:lvl3pPr marL="335951" indent="0">
              <a:buNone/>
              <a:defRPr sz="882"/>
            </a:lvl3pPr>
            <a:lvl4pPr marL="503926" indent="0">
              <a:buNone/>
              <a:defRPr sz="735"/>
            </a:lvl4pPr>
            <a:lvl5pPr marL="671901" indent="0">
              <a:buNone/>
              <a:defRPr sz="735"/>
            </a:lvl5pPr>
            <a:lvl6pPr marL="839876" indent="0">
              <a:buNone/>
              <a:defRPr sz="735"/>
            </a:lvl6pPr>
            <a:lvl7pPr marL="1007852" indent="0">
              <a:buNone/>
              <a:defRPr sz="735"/>
            </a:lvl7pPr>
            <a:lvl8pPr marL="1175827" indent="0">
              <a:buNone/>
              <a:defRPr sz="735"/>
            </a:lvl8pPr>
            <a:lvl9pPr marL="1343802" indent="0">
              <a:buNone/>
              <a:defRPr sz="735"/>
            </a:lvl9pPr>
          </a:lstStyle>
          <a:p>
            <a:r>
              <a:rPr lang="fr-FR"/>
              <a:t>Cliquez sur l'icône pour ajouter une image</a:t>
            </a:r>
            <a:endParaRPr lang="en-US" dirty="0"/>
          </a:p>
        </p:txBody>
      </p:sp>
      <p:sp>
        <p:nvSpPr>
          <p:cNvPr id="4" name="Text Placeholder 3"/>
          <p:cNvSpPr>
            <a:spLocks noGrp="1"/>
          </p:cNvSpPr>
          <p:nvPr>
            <p:ph type="body" sz="half" idx="2"/>
          </p:nvPr>
        </p:nvSpPr>
        <p:spPr>
          <a:xfrm>
            <a:off x="301362" y="858476"/>
            <a:ext cx="1717060" cy="1322249"/>
          </a:xfrm>
        </p:spPr>
        <p:txBody>
          <a:bodyPr anchor="ctr"/>
          <a:lstStyle>
            <a:lvl1pPr marL="0" indent="0">
              <a:buNone/>
              <a:defRPr sz="588"/>
            </a:lvl1pPr>
            <a:lvl2pPr marL="167975" indent="0">
              <a:buNone/>
              <a:defRPr sz="514"/>
            </a:lvl2pPr>
            <a:lvl3pPr marL="335951" indent="0">
              <a:buNone/>
              <a:defRPr sz="441"/>
            </a:lvl3pPr>
            <a:lvl4pPr marL="503926" indent="0">
              <a:buNone/>
              <a:defRPr sz="367"/>
            </a:lvl4pPr>
            <a:lvl5pPr marL="671901" indent="0">
              <a:buNone/>
              <a:defRPr sz="367"/>
            </a:lvl5pPr>
            <a:lvl6pPr marL="839876" indent="0">
              <a:buNone/>
              <a:defRPr sz="367"/>
            </a:lvl6pPr>
            <a:lvl7pPr marL="1007852" indent="0">
              <a:buNone/>
              <a:defRPr sz="367"/>
            </a:lvl7pPr>
            <a:lvl8pPr marL="1175827" indent="0">
              <a:buNone/>
              <a:defRPr sz="367"/>
            </a:lvl8pPr>
            <a:lvl9pPr marL="1343802" indent="0">
              <a:buNone/>
              <a:defRPr sz="367"/>
            </a:lvl9pPr>
          </a:lstStyle>
          <a:p>
            <a:pPr lvl="0"/>
            <a:r>
              <a:rPr lang="fr-FR"/>
              <a:t>Modifier les styles du texte du masque</a:t>
            </a:r>
          </a:p>
        </p:txBody>
      </p:sp>
      <p:sp>
        <p:nvSpPr>
          <p:cNvPr id="5" name="Date Placeholder 4"/>
          <p:cNvSpPr>
            <a:spLocks noGrp="1"/>
          </p:cNvSpPr>
          <p:nvPr>
            <p:ph type="dt" sz="half" idx="10"/>
          </p:nvPr>
        </p:nvSpPr>
        <p:spPr/>
        <p:txBody>
          <a:bodyPr/>
          <a:lstStyle/>
          <a:p>
            <a:fld id="{F226A622-CD0C-4602-9733-7E4A2340CFA6}" type="datetimeFigureOut">
              <a:rPr lang="fr-FR" smtClean="0"/>
              <a:pPr/>
              <a:t>29/10/2024</a:t>
            </a:fld>
            <a:endParaRPr lang="fr-F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40EF9A-A05E-4C18-86D3-A6127501AF92}" type="slidenum">
              <a:rPr lang="fr-FR" smtClean="0"/>
              <a:pPr/>
              <a:t>‹N°›</a:t>
            </a:fld>
            <a:endParaRPr lang="fr-FR"/>
          </a:p>
        </p:txBody>
      </p:sp>
    </p:spTree>
    <p:extLst>
      <p:ext uri="{BB962C8B-B14F-4D97-AF65-F5344CB8AC3E}">
        <p14:creationId xmlns:p14="http://schemas.microsoft.com/office/powerpoint/2010/main" val="2243091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cstate="print">
            <a:alphaModFix amt="10000"/>
            <a:extLst>
              <a:ext uri="{28A0092B-C50C-407E-A947-70E740481C1C}">
                <a14:useLocalDpi xmlns:a14="http://schemas.microsoft.com/office/drawing/2010/main" val="0"/>
              </a:ext>
            </a:extLst>
          </a:blip>
          <a:stretch>
            <a:fillRect/>
          </a:stretch>
        </p:blipFill>
        <p:spPr>
          <a:xfrm>
            <a:off x="0" y="0"/>
            <a:ext cx="5400675" cy="2519363"/>
          </a:xfrm>
          <a:prstGeom prst="rect">
            <a:avLst/>
          </a:prstGeom>
        </p:spPr>
      </p:pic>
      <p:sp>
        <p:nvSpPr>
          <p:cNvPr id="2" name="Title Placeholder 1"/>
          <p:cNvSpPr>
            <a:spLocks noGrp="1"/>
          </p:cNvSpPr>
          <p:nvPr>
            <p:ph type="title"/>
          </p:nvPr>
        </p:nvSpPr>
        <p:spPr>
          <a:xfrm>
            <a:off x="301361" y="276707"/>
            <a:ext cx="4258640" cy="397095"/>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301361" y="858476"/>
            <a:ext cx="4258640" cy="1322249"/>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3344849" y="2180725"/>
            <a:ext cx="1215152" cy="134133"/>
          </a:xfrm>
          <a:prstGeom prst="rect">
            <a:avLst/>
          </a:prstGeom>
        </p:spPr>
        <p:txBody>
          <a:bodyPr vert="horz" lIns="91440" tIns="45720" rIns="91440" bIns="45720" rtlCol="0" anchor="ctr"/>
          <a:lstStyle>
            <a:lvl1pPr algn="r">
              <a:defRPr sz="386">
                <a:solidFill>
                  <a:schemeClr val="tx1">
                    <a:tint val="75000"/>
                  </a:schemeClr>
                </a:solidFill>
              </a:defRPr>
            </a:lvl1pPr>
          </a:lstStyle>
          <a:p>
            <a:fld id="{F226A622-CD0C-4602-9733-7E4A2340CFA6}" type="datetimeFigureOut">
              <a:rPr lang="fr-FR" smtClean="0"/>
              <a:pPr/>
              <a:t>29/10/2024</a:t>
            </a:fld>
            <a:endParaRPr lang="fr-FR"/>
          </a:p>
        </p:txBody>
      </p:sp>
      <p:sp>
        <p:nvSpPr>
          <p:cNvPr id="5" name="Footer Placeholder 4"/>
          <p:cNvSpPr>
            <a:spLocks noGrp="1"/>
          </p:cNvSpPr>
          <p:nvPr>
            <p:ph type="ftr" sz="quarter" idx="3"/>
          </p:nvPr>
        </p:nvSpPr>
        <p:spPr>
          <a:xfrm>
            <a:off x="301361" y="2180725"/>
            <a:ext cx="3043488" cy="134133"/>
          </a:xfrm>
          <a:prstGeom prst="rect">
            <a:avLst/>
          </a:prstGeom>
        </p:spPr>
        <p:txBody>
          <a:bodyPr vert="horz" lIns="91440" tIns="45720" rIns="91440" bIns="45720" rtlCol="0" anchor="ctr"/>
          <a:lstStyle>
            <a:lvl1pPr algn="l">
              <a:defRPr sz="386">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752813" y="276706"/>
            <a:ext cx="511253" cy="400714"/>
          </a:xfrm>
          <a:prstGeom prst="rect">
            <a:avLst/>
          </a:prstGeom>
        </p:spPr>
        <p:txBody>
          <a:bodyPr vert="horz" lIns="91440" tIns="45720" rIns="91440" bIns="45720" rtlCol="0" anchor="ctr"/>
          <a:lstStyle>
            <a:lvl1pPr algn="l">
              <a:defRPr sz="1323">
                <a:solidFill>
                  <a:schemeClr val="tx1">
                    <a:tint val="75000"/>
                  </a:schemeClr>
                </a:solidFill>
              </a:defRPr>
            </a:lvl1pPr>
          </a:lstStyle>
          <a:p>
            <a:fld id="{D240EF9A-A05E-4C18-86D3-A6127501AF92}" type="slidenum">
              <a:rPr lang="fr-FR" smtClean="0"/>
              <a:pPr/>
              <a:t>‹N°›</a:t>
            </a:fld>
            <a:endParaRPr lang="fr-FR"/>
          </a:p>
        </p:txBody>
      </p:sp>
    </p:spTree>
    <p:extLst>
      <p:ext uri="{BB962C8B-B14F-4D97-AF65-F5344CB8AC3E}">
        <p14:creationId xmlns:p14="http://schemas.microsoft.com/office/powerpoint/2010/main" val="3599333423"/>
      </p:ext>
    </p:extLst>
  </p:cSld>
  <p:clrMap bg1="dk1" tx1="lt1" bg2="dk2" tx2="lt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 id="2147483900" r:id="rId12"/>
    <p:sldLayoutId id="2147483901" r:id="rId13"/>
    <p:sldLayoutId id="2147483902" r:id="rId14"/>
    <p:sldLayoutId id="2147483903" r:id="rId15"/>
    <p:sldLayoutId id="2147483904" r:id="rId16"/>
    <p:sldLayoutId id="2147483905" r:id="rId17"/>
  </p:sldLayoutIdLst>
  <p:txStyles>
    <p:titleStyle>
      <a:lvl1pPr algn="l" defTabSz="335951" rtl="0" eaLnBrk="1" latinLnBrk="0" hangingPunct="1">
        <a:lnSpc>
          <a:spcPct val="90000"/>
        </a:lnSpc>
        <a:spcBef>
          <a:spcPct val="0"/>
        </a:spcBef>
        <a:buNone/>
        <a:defRPr sz="1323" kern="1200">
          <a:solidFill>
            <a:schemeClr val="tx1"/>
          </a:solidFill>
          <a:latin typeface="+mj-lt"/>
          <a:ea typeface="+mj-ea"/>
          <a:cs typeface="+mj-cs"/>
        </a:defRPr>
      </a:lvl1pPr>
    </p:titleStyle>
    <p:bodyStyle>
      <a:lvl1pPr marL="83988" indent="-83988" algn="l" defTabSz="335951" rtl="0" eaLnBrk="1" latinLnBrk="0" hangingPunct="1">
        <a:lnSpc>
          <a:spcPct val="90000"/>
        </a:lnSpc>
        <a:spcBef>
          <a:spcPts val="367"/>
        </a:spcBef>
        <a:buFont typeface="Arial" panose="020B0604020202020204" pitchFamily="34" charset="0"/>
        <a:buChar char="•"/>
        <a:defRPr sz="735" kern="1200">
          <a:solidFill>
            <a:schemeClr val="tx1"/>
          </a:solidFill>
          <a:effectLst>
            <a:outerShdw blurRad="228600" algn="ctr" rotWithShape="0">
              <a:prstClr val="black">
                <a:alpha val="53000"/>
              </a:prstClr>
            </a:outerShdw>
          </a:effectLst>
          <a:latin typeface="+mn-lt"/>
          <a:ea typeface="+mn-ea"/>
          <a:cs typeface="+mn-cs"/>
        </a:defRPr>
      </a:lvl1pPr>
      <a:lvl2pPr marL="251963" indent="-83988" algn="l" defTabSz="335951" rtl="0" eaLnBrk="1" latinLnBrk="0" hangingPunct="1">
        <a:lnSpc>
          <a:spcPct val="90000"/>
        </a:lnSpc>
        <a:spcBef>
          <a:spcPts val="184"/>
        </a:spcBef>
        <a:buFont typeface="Arial" panose="020B0604020202020204" pitchFamily="34" charset="0"/>
        <a:buChar char="•"/>
        <a:defRPr sz="661" kern="1200">
          <a:solidFill>
            <a:schemeClr val="tx1"/>
          </a:solidFill>
          <a:effectLst>
            <a:outerShdw blurRad="228600" algn="ctr" rotWithShape="0">
              <a:prstClr val="black">
                <a:alpha val="53000"/>
              </a:prstClr>
            </a:outerShdw>
          </a:effectLst>
          <a:latin typeface="+mn-lt"/>
          <a:ea typeface="+mn-ea"/>
          <a:cs typeface="+mn-cs"/>
        </a:defRPr>
      </a:lvl2pPr>
      <a:lvl3pPr marL="419938" indent="-83988" algn="l" defTabSz="335951" rtl="0" eaLnBrk="1" latinLnBrk="0" hangingPunct="1">
        <a:lnSpc>
          <a:spcPct val="90000"/>
        </a:lnSpc>
        <a:spcBef>
          <a:spcPts val="184"/>
        </a:spcBef>
        <a:buFont typeface="Arial" panose="020B0604020202020204" pitchFamily="34" charset="0"/>
        <a:buChar char="•"/>
        <a:defRPr sz="588" kern="1200">
          <a:solidFill>
            <a:schemeClr val="tx1"/>
          </a:solidFill>
          <a:effectLst>
            <a:outerShdw blurRad="228600" algn="ctr" rotWithShape="0">
              <a:prstClr val="black">
                <a:alpha val="53000"/>
              </a:prstClr>
            </a:outerShdw>
          </a:effectLst>
          <a:latin typeface="+mn-lt"/>
          <a:ea typeface="+mn-ea"/>
          <a:cs typeface="+mn-cs"/>
        </a:defRPr>
      </a:lvl3pPr>
      <a:lvl4pPr marL="587913" indent="-83988" algn="l" defTabSz="335951" rtl="0" eaLnBrk="1" latinLnBrk="0" hangingPunct="1">
        <a:lnSpc>
          <a:spcPct val="90000"/>
        </a:lnSpc>
        <a:spcBef>
          <a:spcPts val="184"/>
        </a:spcBef>
        <a:buFont typeface="Arial" panose="020B0604020202020204" pitchFamily="34" charset="0"/>
        <a:buChar char="•"/>
        <a:defRPr sz="514" kern="1200">
          <a:solidFill>
            <a:schemeClr val="tx1"/>
          </a:solidFill>
          <a:effectLst>
            <a:outerShdw blurRad="228600" algn="ctr" rotWithShape="0">
              <a:prstClr val="black">
                <a:alpha val="53000"/>
              </a:prstClr>
            </a:outerShdw>
          </a:effectLst>
          <a:latin typeface="+mn-lt"/>
          <a:ea typeface="+mn-ea"/>
          <a:cs typeface="+mn-cs"/>
        </a:defRPr>
      </a:lvl4pPr>
      <a:lvl5pPr marL="755889" indent="-83988" algn="l" defTabSz="335951" rtl="0" eaLnBrk="1" latinLnBrk="0" hangingPunct="1">
        <a:lnSpc>
          <a:spcPct val="90000"/>
        </a:lnSpc>
        <a:spcBef>
          <a:spcPts val="184"/>
        </a:spcBef>
        <a:buFont typeface="Arial" panose="020B0604020202020204" pitchFamily="34" charset="0"/>
        <a:buChar char="•"/>
        <a:defRPr sz="514" kern="1200">
          <a:solidFill>
            <a:schemeClr val="tx1"/>
          </a:solidFill>
          <a:effectLst>
            <a:outerShdw blurRad="228600" algn="ctr" rotWithShape="0">
              <a:prstClr val="black">
                <a:alpha val="53000"/>
              </a:prstClr>
            </a:outerShdw>
          </a:effectLst>
          <a:latin typeface="+mn-lt"/>
          <a:ea typeface="+mn-ea"/>
          <a:cs typeface="+mn-cs"/>
        </a:defRPr>
      </a:lvl5pPr>
      <a:lvl6pPr marL="923864" indent="-83988" algn="l" defTabSz="335951" rtl="0" eaLnBrk="1" latinLnBrk="0" hangingPunct="1">
        <a:lnSpc>
          <a:spcPct val="90000"/>
        </a:lnSpc>
        <a:spcBef>
          <a:spcPts val="184"/>
        </a:spcBef>
        <a:buFont typeface="Arial" panose="020B0604020202020204" pitchFamily="34" charset="0"/>
        <a:buChar char="•"/>
        <a:defRPr sz="514" kern="1200">
          <a:solidFill>
            <a:schemeClr val="tx1"/>
          </a:solidFill>
          <a:latin typeface="+mn-lt"/>
          <a:ea typeface="+mn-ea"/>
          <a:cs typeface="+mn-cs"/>
        </a:defRPr>
      </a:lvl6pPr>
      <a:lvl7pPr marL="1091839" indent="-83988" algn="l" defTabSz="335951" rtl="0" eaLnBrk="1" latinLnBrk="0" hangingPunct="1">
        <a:lnSpc>
          <a:spcPct val="90000"/>
        </a:lnSpc>
        <a:spcBef>
          <a:spcPts val="184"/>
        </a:spcBef>
        <a:buFont typeface="Arial" panose="020B0604020202020204" pitchFamily="34" charset="0"/>
        <a:buChar char="•"/>
        <a:defRPr sz="514" kern="1200">
          <a:solidFill>
            <a:schemeClr val="tx1"/>
          </a:solidFill>
          <a:latin typeface="+mn-lt"/>
          <a:ea typeface="+mn-ea"/>
          <a:cs typeface="+mn-cs"/>
        </a:defRPr>
      </a:lvl7pPr>
      <a:lvl8pPr marL="1259815" indent="-83988" algn="l" defTabSz="335951" rtl="0" eaLnBrk="1" latinLnBrk="0" hangingPunct="1">
        <a:lnSpc>
          <a:spcPct val="90000"/>
        </a:lnSpc>
        <a:spcBef>
          <a:spcPts val="184"/>
        </a:spcBef>
        <a:buFont typeface="Arial" panose="020B0604020202020204" pitchFamily="34" charset="0"/>
        <a:buChar char="•"/>
        <a:defRPr sz="514" kern="1200">
          <a:solidFill>
            <a:schemeClr val="tx1"/>
          </a:solidFill>
          <a:latin typeface="+mn-lt"/>
          <a:ea typeface="+mn-ea"/>
          <a:cs typeface="+mn-cs"/>
        </a:defRPr>
      </a:lvl8pPr>
      <a:lvl9pPr marL="1427790" indent="-83988" algn="l" defTabSz="335951" rtl="0" eaLnBrk="1" latinLnBrk="0" hangingPunct="1">
        <a:lnSpc>
          <a:spcPct val="90000"/>
        </a:lnSpc>
        <a:spcBef>
          <a:spcPts val="184"/>
        </a:spcBef>
        <a:buFont typeface="Arial" panose="020B0604020202020204" pitchFamily="34" charset="0"/>
        <a:buChar char="•"/>
        <a:defRPr sz="514" kern="1200">
          <a:solidFill>
            <a:schemeClr val="tx1"/>
          </a:solidFill>
          <a:latin typeface="+mn-lt"/>
          <a:ea typeface="+mn-ea"/>
          <a:cs typeface="+mn-cs"/>
        </a:defRPr>
      </a:lvl9pPr>
    </p:bodyStyle>
    <p:otherStyle>
      <a:defPPr>
        <a:defRPr lang="en-US"/>
      </a:defPPr>
      <a:lvl1pPr marL="0" algn="l" defTabSz="335951" rtl="0" eaLnBrk="1" latinLnBrk="0" hangingPunct="1">
        <a:defRPr sz="661" kern="1200">
          <a:solidFill>
            <a:schemeClr val="tx1"/>
          </a:solidFill>
          <a:latin typeface="+mn-lt"/>
          <a:ea typeface="+mn-ea"/>
          <a:cs typeface="+mn-cs"/>
        </a:defRPr>
      </a:lvl1pPr>
      <a:lvl2pPr marL="167975" algn="l" defTabSz="335951" rtl="0" eaLnBrk="1" latinLnBrk="0" hangingPunct="1">
        <a:defRPr sz="661" kern="1200">
          <a:solidFill>
            <a:schemeClr val="tx1"/>
          </a:solidFill>
          <a:latin typeface="+mn-lt"/>
          <a:ea typeface="+mn-ea"/>
          <a:cs typeface="+mn-cs"/>
        </a:defRPr>
      </a:lvl2pPr>
      <a:lvl3pPr marL="335951" algn="l" defTabSz="335951" rtl="0" eaLnBrk="1" latinLnBrk="0" hangingPunct="1">
        <a:defRPr sz="661" kern="1200">
          <a:solidFill>
            <a:schemeClr val="tx1"/>
          </a:solidFill>
          <a:latin typeface="+mn-lt"/>
          <a:ea typeface="+mn-ea"/>
          <a:cs typeface="+mn-cs"/>
        </a:defRPr>
      </a:lvl3pPr>
      <a:lvl4pPr marL="503926" algn="l" defTabSz="335951" rtl="0" eaLnBrk="1" latinLnBrk="0" hangingPunct="1">
        <a:defRPr sz="661" kern="1200">
          <a:solidFill>
            <a:schemeClr val="tx1"/>
          </a:solidFill>
          <a:latin typeface="+mn-lt"/>
          <a:ea typeface="+mn-ea"/>
          <a:cs typeface="+mn-cs"/>
        </a:defRPr>
      </a:lvl4pPr>
      <a:lvl5pPr marL="671901" algn="l" defTabSz="335951" rtl="0" eaLnBrk="1" latinLnBrk="0" hangingPunct="1">
        <a:defRPr sz="661" kern="1200">
          <a:solidFill>
            <a:schemeClr val="tx1"/>
          </a:solidFill>
          <a:latin typeface="+mn-lt"/>
          <a:ea typeface="+mn-ea"/>
          <a:cs typeface="+mn-cs"/>
        </a:defRPr>
      </a:lvl5pPr>
      <a:lvl6pPr marL="839876" algn="l" defTabSz="335951" rtl="0" eaLnBrk="1" latinLnBrk="0" hangingPunct="1">
        <a:defRPr sz="661" kern="1200">
          <a:solidFill>
            <a:schemeClr val="tx1"/>
          </a:solidFill>
          <a:latin typeface="+mn-lt"/>
          <a:ea typeface="+mn-ea"/>
          <a:cs typeface="+mn-cs"/>
        </a:defRPr>
      </a:lvl6pPr>
      <a:lvl7pPr marL="1007852" algn="l" defTabSz="335951" rtl="0" eaLnBrk="1" latinLnBrk="0" hangingPunct="1">
        <a:defRPr sz="661" kern="1200">
          <a:solidFill>
            <a:schemeClr val="tx1"/>
          </a:solidFill>
          <a:latin typeface="+mn-lt"/>
          <a:ea typeface="+mn-ea"/>
          <a:cs typeface="+mn-cs"/>
        </a:defRPr>
      </a:lvl7pPr>
      <a:lvl8pPr marL="1175827" algn="l" defTabSz="335951" rtl="0" eaLnBrk="1" latinLnBrk="0" hangingPunct="1">
        <a:defRPr sz="661" kern="1200">
          <a:solidFill>
            <a:schemeClr val="tx1"/>
          </a:solidFill>
          <a:latin typeface="+mn-lt"/>
          <a:ea typeface="+mn-ea"/>
          <a:cs typeface="+mn-cs"/>
        </a:defRPr>
      </a:lvl8pPr>
      <a:lvl9pPr marL="1343802" algn="l" defTabSz="335951" rtl="0" eaLnBrk="1" latinLnBrk="0" hangingPunct="1">
        <a:defRPr sz="6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0B9C27A-2119-E0ED-BD7E-C674CD9A6937}"/>
              </a:ext>
            </a:extLst>
          </p:cNvPr>
          <p:cNvSpPr/>
          <p:nvPr/>
        </p:nvSpPr>
        <p:spPr>
          <a:xfrm>
            <a:off x="-1" y="725368"/>
            <a:ext cx="5400675" cy="900246"/>
          </a:xfrm>
          <a:prstGeom prst="rect">
            <a:avLst/>
          </a:prstGeom>
          <a:noFill/>
        </p:spPr>
        <p:txBody>
          <a:bodyPr wrap="square" lIns="91440" tIns="45720" rIns="91440" bIns="45720">
            <a:spAutoFit/>
          </a:bodyPr>
          <a:lstStyle/>
          <a:p>
            <a:pPr lvl="0" algn="just"/>
            <a:r>
              <a:rPr lang="fr-FR" sz="1050" dirty="0">
                <a:solidFill>
                  <a:prstClr val="black"/>
                </a:solidFill>
                <a:latin typeface="Arial" panose="020B0604020202020204" pitchFamily="34" charset="0"/>
                <a:cs typeface="Arial" panose="020B0604020202020204" pitchFamily="34" charset="0"/>
              </a:rPr>
              <a:t>Pour éviter les incivilités et comportements inappropriés subis par les agents de valorisation, et limiter les apports provenant des habitants de départements voisins qui profitent de la gratuité de nos sites, le PASS VALO sera à présenter lors de votre arrivée sur les pôles de valorisation (déchèteries) de </a:t>
            </a:r>
            <a:r>
              <a:rPr lang="fr-FR" sz="1050" dirty="0" err="1">
                <a:solidFill>
                  <a:prstClr val="black"/>
                </a:solidFill>
                <a:latin typeface="Arial" panose="020B0604020202020204" pitchFamily="34" charset="0"/>
                <a:cs typeface="Arial" panose="020B0604020202020204" pitchFamily="34" charset="0"/>
              </a:rPr>
              <a:t>Calitom</a:t>
            </a:r>
            <a:r>
              <a:rPr lang="fr-FR" sz="1050" dirty="0">
                <a:solidFill>
                  <a:prstClr val="black"/>
                </a:solidFill>
                <a:latin typeface="Arial" panose="020B0604020202020204" pitchFamily="34" charset="0"/>
                <a:cs typeface="Arial" panose="020B0604020202020204" pitchFamily="34" charset="0"/>
              </a:rPr>
              <a:t> afin d’identifier chaque usager.</a:t>
            </a:r>
          </a:p>
        </p:txBody>
      </p:sp>
      <p:pic>
        <p:nvPicPr>
          <p:cNvPr id="1030" name="Picture 6" descr="PASS VALO">
            <a:extLst>
              <a:ext uri="{FF2B5EF4-FFF2-40B4-BE49-F238E27FC236}">
                <a16:creationId xmlns:a16="http://schemas.microsoft.com/office/drawing/2014/main" id="{C62430C6-7007-421F-AF40-00995853C1B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57038" y="1443913"/>
            <a:ext cx="1047884" cy="97142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logo-calitom – Châteauneuf sur Charente">
            <a:extLst>
              <a:ext uri="{FF2B5EF4-FFF2-40B4-BE49-F238E27FC236}">
                <a16:creationId xmlns:a16="http://schemas.microsoft.com/office/drawing/2014/main" id="{DC611E92-CD93-4942-8BC3-7DDF5B5F52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2185" y="219735"/>
            <a:ext cx="1656183" cy="516692"/>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 1">
            <a:extLst>
              <a:ext uri="{FF2B5EF4-FFF2-40B4-BE49-F238E27FC236}">
                <a16:creationId xmlns:a16="http://schemas.microsoft.com/office/drawing/2014/main" id="{45418560-6575-4253-82D0-1708E3E5B334}"/>
              </a:ext>
            </a:extLst>
          </p:cNvPr>
          <p:cNvPicPr>
            <a:picLocks noChangeAspect="1"/>
          </p:cNvPicPr>
          <p:nvPr/>
        </p:nvPicPr>
        <p:blipFill>
          <a:blip r:embed="rId4"/>
          <a:stretch>
            <a:fillRect/>
          </a:stretch>
        </p:blipFill>
        <p:spPr>
          <a:xfrm>
            <a:off x="972145" y="1443913"/>
            <a:ext cx="1277575" cy="971428"/>
          </a:xfrm>
          <a:prstGeom prst="rect">
            <a:avLst/>
          </a:prstGeom>
        </p:spPr>
      </p:pic>
    </p:spTree>
    <p:extLst>
      <p:ext uri="{BB962C8B-B14F-4D97-AF65-F5344CB8AC3E}">
        <p14:creationId xmlns:p14="http://schemas.microsoft.com/office/powerpoint/2010/main" val="983487445"/>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docProps/app.xml><?xml version="1.0" encoding="utf-8"?>
<Properties xmlns="http://schemas.openxmlformats.org/officeDocument/2006/extended-properties" xmlns:vt="http://schemas.openxmlformats.org/officeDocument/2006/docPropsVTypes">
  <Template>TM04033917[[fn=Berlin]]</Template>
  <TotalTime>120</TotalTime>
  <Words>58</Words>
  <Application>Microsoft Office PowerPoint</Application>
  <PresentationFormat>Personnalisé</PresentationFormat>
  <Paragraphs>1</Paragraphs>
  <Slides>1</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vt:i4>
      </vt:variant>
    </vt:vector>
  </HeadingPairs>
  <TitlesOfParts>
    <vt:vector size="4" baseType="lpstr">
      <vt:lpstr>Arial</vt:lpstr>
      <vt:lpstr>Trebuchet MS</vt:lpstr>
      <vt:lpstr>Berlin</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Virginie</dc:creator>
  <cp:lastModifiedBy>Elus avec drive</cp:lastModifiedBy>
  <cp:revision>15</cp:revision>
  <dcterms:created xsi:type="dcterms:W3CDTF">2017-11-12T22:45:53Z</dcterms:created>
  <dcterms:modified xsi:type="dcterms:W3CDTF">2024-10-29T12:25:58Z</dcterms:modified>
</cp:coreProperties>
</file>