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DD1"/>
    <a:srgbClr val="9E0319"/>
    <a:srgbClr val="18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56" y="444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17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23/12/2022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784" y="-775"/>
            <a:ext cx="5865798" cy="3959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3200" b="0" i="0">
                <a:solidFill>
                  <a:srgbClr val="3E3E3E"/>
                </a:solidFill>
                <a:effectLst/>
                <a:latin typeface="Roboto" panose="02000000000000000000" pitchFamily="2" charset="0"/>
              </a:rPr>
              <a:t>Incolore, inodore, sans saveur et non irritant, le monoxyde de carbone (CO) est un gaz toxique imperceptible. Il est à l’origine de nombreuses intoxications en période hivernale.</a:t>
            </a:r>
            <a:endParaRPr lang="fr-FR" sz="3200" b="1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-158650" y="-776"/>
            <a:ext cx="5976664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</p:txBody>
      </p:sp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221D9BD8-7C61-F6D3-BE27-77A756AD38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467679"/>
              </p:ext>
            </p:extLst>
          </p:nvPr>
        </p:nvGraphicFramePr>
        <p:xfrm>
          <a:off x="5818014" y="-776"/>
          <a:ext cx="3829198" cy="399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3" imgW="0" imgH="360" progId="FoxitReader.Document">
                  <p:embed/>
                </p:oleObj>
              </mc:Choice>
              <mc:Fallback>
                <p:oleObj name="PDF" r:id="rId3" imgW="0" imgH="36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8014" y="-776"/>
                        <a:ext cx="3829198" cy="3996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613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35</Words>
  <Application>Microsoft Office PowerPoint</Application>
  <PresentationFormat>Personnalisé</PresentationFormat>
  <Paragraphs>2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Candara</vt:lpstr>
      <vt:lpstr>Roboto</vt:lpstr>
      <vt:lpstr>Times New Roman</vt:lpstr>
      <vt:lpstr>Thème Office</vt:lpstr>
      <vt:lpstr>Foxit PDF Document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Corinne</cp:lastModifiedBy>
  <cp:revision>14</cp:revision>
  <dcterms:created xsi:type="dcterms:W3CDTF">2017-11-12T20:29:31Z</dcterms:created>
  <dcterms:modified xsi:type="dcterms:W3CDTF">2022-12-23T11:09:35Z</dcterms:modified>
</cp:coreProperties>
</file>