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DD1"/>
    <a:srgbClr val="9E0319"/>
    <a:srgbClr val="18A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2" y="180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17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7784" y="-775"/>
            <a:ext cx="3775818" cy="3959225"/>
          </a:xfrm>
          <a:prstGeom prst="rect">
            <a:avLst/>
          </a:prstGeom>
          <a:solidFill>
            <a:srgbClr val="D6D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32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ctr"/>
            <a:endParaRPr lang="fr-FR" sz="1817" dirty="0"/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-47784" y="126965"/>
            <a:ext cx="3775818" cy="36317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2400" b="1" u="sng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2400" b="1" u="sng" dirty="0">
                <a:solidFill>
                  <a:srgbClr val="000000"/>
                </a:solidFill>
                <a:latin typeface="Candara" panose="020E0502030303020204" pitchFamily="34" charset="0"/>
              </a:rPr>
              <a:t>Avis d’enquête publique</a:t>
            </a: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2000" b="1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Programme pluriannuel de gestion 2023-2032 du Syndicat du bassin versant du Né</a:t>
            </a:r>
          </a:p>
          <a:p>
            <a:pPr algn="just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2000" b="1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2200" b="1" dirty="0">
                <a:solidFill>
                  <a:srgbClr val="000000"/>
                </a:solidFill>
                <a:latin typeface="Candara" panose="020E0502030303020204" pitchFamily="34" charset="0"/>
              </a:rPr>
              <a:t>Du 18 novembre 2020 à 9h30 </a:t>
            </a: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2200" b="1" dirty="0">
                <a:solidFill>
                  <a:srgbClr val="000000"/>
                </a:solidFill>
                <a:latin typeface="Candara" panose="020E0502030303020204" pitchFamily="34" charset="0"/>
              </a:rPr>
              <a:t>au 19 décembre 2022 à 17h50</a:t>
            </a:r>
          </a:p>
          <a:p>
            <a:pPr algn="just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1100" b="1" dirty="0">
              <a:solidFill>
                <a:srgbClr val="000000"/>
              </a:solidFill>
              <a:latin typeface="Candara" panose="020E0502030303020204" pitchFamily="34" charset="0"/>
              <a:ea typeface="Microsoft YaHei" charset="-122"/>
            </a:endParaRPr>
          </a:p>
          <a:p>
            <a:pPr algn="just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1100" b="1" dirty="0">
              <a:solidFill>
                <a:srgbClr val="000000"/>
              </a:solidFill>
              <a:latin typeface="Candara" panose="020E0502030303020204" pitchFamily="34" charset="0"/>
              <a:ea typeface="Microsoft YaHei" charset="-122"/>
            </a:endParaRPr>
          </a:p>
          <a:p>
            <a:pPr algn="just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1100" b="1" dirty="0">
                <a:solidFill>
                  <a:srgbClr val="000000"/>
                </a:solidFill>
                <a:latin typeface="Candara" panose="020E0502030303020204" pitchFamily="34" charset="0"/>
                <a:ea typeface="Microsoft YaHei" charset="-122"/>
              </a:rPr>
              <a:t>Enquête publique prescrite par arrêté des Préfets de la Charente et de la Charente Maritime en date du 28 septembre 2022</a:t>
            </a:r>
          </a:p>
          <a:p>
            <a:pPr algn="just"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1100" b="1" dirty="0">
              <a:solidFill>
                <a:srgbClr val="000000"/>
              </a:solidFill>
              <a:latin typeface="Candara" panose="020E0502030303020204" pitchFamily="34" charset="0"/>
              <a:ea typeface="Microsoft YaHei" charset="-122"/>
            </a:endParaRPr>
          </a:p>
        </p:txBody>
      </p:sp>
      <p:pic>
        <p:nvPicPr>
          <p:cNvPr id="1026" name="Picture 2" descr="SBVNE">
            <a:extLst>
              <a:ext uri="{FF2B5EF4-FFF2-40B4-BE49-F238E27FC236}">
                <a16:creationId xmlns:a16="http://schemas.microsoft.com/office/drawing/2014/main" id="{7D1E392A-F769-018E-6DA1-D1DEBF8BB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822" y="683468"/>
            <a:ext cx="490267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6131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49</Words>
  <Application>Microsoft Office PowerPoint</Application>
  <PresentationFormat>Personnalisé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Candara</vt:lpstr>
      <vt:lpstr>Times New Roman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Val Des Vignes</cp:lastModifiedBy>
  <cp:revision>14</cp:revision>
  <dcterms:created xsi:type="dcterms:W3CDTF">2017-11-12T20:29:31Z</dcterms:created>
  <dcterms:modified xsi:type="dcterms:W3CDTF">2022-10-12T11:37:05Z</dcterms:modified>
</cp:coreProperties>
</file>