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5400675" cy="2519363"/>
  <p:notesSz cx="6858000" cy="9144000"/>
  <p:defaultTextStyle>
    <a:defPPr>
      <a:defRPr lang="fr-FR"/>
    </a:defPPr>
    <a:lvl1pPr marL="0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1pPr>
    <a:lvl2pPr marL="226248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2pPr>
    <a:lvl3pPr marL="452496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3pPr>
    <a:lvl4pPr marL="678744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4pPr>
    <a:lvl5pPr marL="904993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5pPr>
    <a:lvl6pPr marL="1131241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6pPr>
    <a:lvl7pPr marL="1357489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7pPr>
    <a:lvl8pPr marL="1583737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8pPr>
    <a:lvl9pPr marL="1809985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 userDrawn="1">
          <p15:clr>
            <a:srgbClr val="A4A3A4"/>
          </p15:clr>
        </p15:guide>
        <p15:guide id="2" pos="1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001"/>
    <a:srgbClr val="000000"/>
    <a:srgbClr val="1E7F98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7" d="100"/>
          <a:sy n="187" d="100"/>
        </p:scale>
        <p:origin x="402" y="144"/>
      </p:cViewPr>
      <p:guideLst>
        <p:guide orient="horz" pos="79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5051" y="782636"/>
            <a:ext cx="4590574" cy="54003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0101" y="1427639"/>
            <a:ext cx="3780473" cy="6438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7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5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3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1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6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2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42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621578" y="37325"/>
            <a:ext cx="812915" cy="79021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80960" y="37325"/>
            <a:ext cx="2350606" cy="7902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6616" y="1618925"/>
            <a:ext cx="4590574" cy="500374"/>
          </a:xfrm>
        </p:spPr>
        <p:txBody>
          <a:bodyPr anchor="t"/>
          <a:lstStyle>
            <a:lvl1pPr algn="l">
              <a:defRPr sz="1941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6616" y="1067813"/>
            <a:ext cx="4590574" cy="551111"/>
          </a:xfrm>
        </p:spPr>
        <p:txBody>
          <a:bodyPr anchor="b"/>
          <a:lstStyle>
            <a:lvl1pPr marL="0" indent="0">
              <a:buNone/>
              <a:defRPr sz="971">
                <a:solidFill>
                  <a:schemeClr val="tx1">
                    <a:tint val="75000"/>
                  </a:schemeClr>
                </a:solidFill>
              </a:defRPr>
            </a:lvl1pPr>
            <a:lvl2pPr marL="21782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2pPr>
            <a:lvl3pPr marL="435659" indent="0">
              <a:buNone/>
              <a:defRPr sz="794">
                <a:solidFill>
                  <a:schemeClr val="tx1">
                    <a:tint val="75000"/>
                  </a:schemeClr>
                </a:solidFill>
              </a:defRPr>
            </a:lvl3pPr>
            <a:lvl4pPr marL="653488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4pPr>
            <a:lvl5pPr marL="871317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5pPr>
            <a:lvl6pPr marL="1089146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6pPr>
            <a:lvl7pPr marL="1306976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7pPr>
            <a:lvl8pPr marL="1524805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8pPr>
            <a:lvl9pPr marL="1742634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0961" y="216362"/>
            <a:ext cx="1581760" cy="611179"/>
          </a:xfrm>
        </p:spPr>
        <p:txBody>
          <a:bodyPr/>
          <a:lstStyle>
            <a:lvl1pPr>
              <a:defRPr sz="1323"/>
            </a:lvl1pPr>
            <a:lvl2pPr>
              <a:defRPr sz="1147"/>
            </a:lvl2pPr>
            <a:lvl3pPr>
              <a:defRPr sz="971"/>
            </a:lvl3pPr>
            <a:lvl4pPr>
              <a:defRPr sz="882"/>
            </a:lvl4pPr>
            <a:lvl5pPr>
              <a:defRPr sz="882"/>
            </a:lvl5pPr>
            <a:lvl6pPr>
              <a:defRPr sz="882"/>
            </a:lvl6pPr>
            <a:lvl7pPr>
              <a:defRPr sz="882"/>
            </a:lvl7pPr>
            <a:lvl8pPr>
              <a:defRPr sz="882"/>
            </a:lvl8pPr>
            <a:lvl9pPr>
              <a:defRPr sz="88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52732" y="216362"/>
            <a:ext cx="1581761" cy="611179"/>
          </a:xfrm>
        </p:spPr>
        <p:txBody>
          <a:bodyPr/>
          <a:lstStyle>
            <a:lvl1pPr>
              <a:defRPr sz="1323"/>
            </a:lvl1pPr>
            <a:lvl2pPr>
              <a:defRPr sz="1147"/>
            </a:lvl2pPr>
            <a:lvl3pPr>
              <a:defRPr sz="971"/>
            </a:lvl3pPr>
            <a:lvl4pPr>
              <a:defRPr sz="882"/>
            </a:lvl4pPr>
            <a:lvl5pPr>
              <a:defRPr sz="882"/>
            </a:lvl5pPr>
            <a:lvl6pPr>
              <a:defRPr sz="882"/>
            </a:lvl6pPr>
            <a:lvl7pPr>
              <a:defRPr sz="882"/>
            </a:lvl7pPr>
            <a:lvl8pPr>
              <a:defRPr sz="882"/>
            </a:lvl8pPr>
            <a:lvl9pPr>
              <a:defRPr sz="88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4" y="100891"/>
            <a:ext cx="4860608" cy="41989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563941"/>
            <a:ext cx="2386236" cy="235024"/>
          </a:xfrm>
        </p:spPr>
        <p:txBody>
          <a:bodyPr anchor="b"/>
          <a:lstStyle>
            <a:lvl1pPr marL="0" indent="0">
              <a:buNone/>
              <a:defRPr sz="1147" b="1"/>
            </a:lvl1pPr>
            <a:lvl2pPr marL="217829" indent="0">
              <a:buNone/>
              <a:defRPr sz="971" b="1"/>
            </a:lvl2pPr>
            <a:lvl3pPr marL="435659" indent="0">
              <a:buNone/>
              <a:defRPr sz="882" b="1"/>
            </a:lvl3pPr>
            <a:lvl4pPr marL="653488" indent="0">
              <a:buNone/>
              <a:defRPr sz="794" b="1"/>
            </a:lvl4pPr>
            <a:lvl5pPr marL="871317" indent="0">
              <a:buNone/>
              <a:defRPr sz="794" b="1"/>
            </a:lvl5pPr>
            <a:lvl6pPr marL="1089146" indent="0">
              <a:buNone/>
              <a:defRPr sz="794" b="1"/>
            </a:lvl6pPr>
            <a:lvl7pPr marL="1306976" indent="0">
              <a:buNone/>
              <a:defRPr sz="794" b="1"/>
            </a:lvl7pPr>
            <a:lvl8pPr marL="1524805" indent="0">
              <a:buNone/>
              <a:defRPr sz="794" b="1"/>
            </a:lvl8pPr>
            <a:lvl9pPr marL="1742634" indent="0">
              <a:buNone/>
              <a:defRPr sz="7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034" y="798965"/>
            <a:ext cx="2386236" cy="1451550"/>
          </a:xfrm>
        </p:spPr>
        <p:txBody>
          <a:bodyPr/>
          <a:lstStyle>
            <a:lvl1pPr>
              <a:defRPr sz="1147"/>
            </a:lvl1pPr>
            <a:lvl2pPr>
              <a:defRPr sz="971"/>
            </a:lvl2pPr>
            <a:lvl3pPr>
              <a:defRPr sz="882"/>
            </a:lvl3pPr>
            <a:lvl4pPr>
              <a:defRPr sz="794"/>
            </a:lvl4pPr>
            <a:lvl5pPr>
              <a:defRPr sz="794"/>
            </a:lvl5pPr>
            <a:lvl6pPr>
              <a:defRPr sz="794"/>
            </a:lvl6pPr>
            <a:lvl7pPr>
              <a:defRPr sz="794"/>
            </a:lvl7pPr>
            <a:lvl8pPr>
              <a:defRPr sz="794"/>
            </a:lvl8pPr>
            <a:lvl9pPr>
              <a:defRPr sz="79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43467" y="563941"/>
            <a:ext cx="2387174" cy="235024"/>
          </a:xfrm>
        </p:spPr>
        <p:txBody>
          <a:bodyPr anchor="b"/>
          <a:lstStyle>
            <a:lvl1pPr marL="0" indent="0">
              <a:buNone/>
              <a:defRPr sz="1147" b="1"/>
            </a:lvl1pPr>
            <a:lvl2pPr marL="217829" indent="0">
              <a:buNone/>
              <a:defRPr sz="971" b="1"/>
            </a:lvl2pPr>
            <a:lvl3pPr marL="435659" indent="0">
              <a:buNone/>
              <a:defRPr sz="882" b="1"/>
            </a:lvl3pPr>
            <a:lvl4pPr marL="653488" indent="0">
              <a:buNone/>
              <a:defRPr sz="794" b="1"/>
            </a:lvl4pPr>
            <a:lvl5pPr marL="871317" indent="0">
              <a:buNone/>
              <a:defRPr sz="794" b="1"/>
            </a:lvl5pPr>
            <a:lvl6pPr marL="1089146" indent="0">
              <a:buNone/>
              <a:defRPr sz="794" b="1"/>
            </a:lvl6pPr>
            <a:lvl7pPr marL="1306976" indent="0">
              <a:buNone/>
              <a:defRPr sz="794" b="1"/>
            </a:lvl7pPr>
            <a:lvl8pPr marL="1524805" indent="0">
              <a:buNone/>
              <a:defRPr sz="794" b="1"/>
            </a:lvl8pPr>
            <a:lvl9pPr marL="1742634" indent="0">
              <a:buNone/>
              <a:defRPr sz="7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43467" y="798965"/>
            <a:ext cx="2387174" cy="1451550"/>
          </a:xfrm>
        </p:spPr>
        <p:txBody>
          <a:bodyPr/>
          <a:lstStyle>
            <a:lvl1pPr>
              <a:defRPr sz="1147"/>
            </a:lvl1pPr>
            <a:lvl2pPr>
              <a:defRPr sz="971"/>
            </a:lvl2pPr>
            <a:lvl3pPr>
              <a:defRPr sz="882"/>
            </a:lvl3pPr>
            <a:lvl4pPr>
              <a:defRPr sz="794"/>
            </a:lvl4pPr>
            <a:lvl5pPr>
              <a:defRPr sz="794"/>
            </a:lvl5pPr>
            <a:lvl6pPr>
              <a:defRPr sz="794"/>
            </a:lvl6pPr>
            <a:lvl7pPr>
              <a:defRPr sz="794"/>
            </a:lvl7pPr>
            <a:lvl8pPr>
              <a:defRPr sz="794"/>
            </a:lvl8pPr>
            <a:lvl9pPr>
              <a:defRPr sz="79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5" y="100308"/>
            <a:ext cx="1776784" cy="426892"/>
          </a:xfrm>
        </p:spPr>
        <p:txBody>
          <a:bodyPr anchor="b"/>
          <a:lstStyle>
            <a:lvl1pPr algn="l">
              <a:defRPr sz="971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1514" y="100308"/>
            <a:ext cx="3019128" cy="2150207"/>
          </a:xfrm>
        </p:spPr>
        <p:txBody>
          <a:bodyPr/>
          <a:lstStyle>
            <a:lvl1pPr>
              <a:defRPr sz="1500"/>
            </a:lvl1pPr>
            <a:lvl2pPr>
              <a:defRPr sz="1323"/>
            </a:lvl2pPr>
            <a:lvl3pPr>
              <a:defRPr sz="1147"/>
            </a:lvl3pPr>
            <a:lvl4pPr>
              <a:defRPr sz="971"/>
            </a:lvl4pPr>
            <a:lvl5pPr>
              <a:defRPr sz="971"/>
            </a:lvl5pPr>
            <a:lvl6pPr>
              <a:defRPr sz="971"/>
            </a:lvl6pPr>
            <a:lvl7pPr>
              <a:defRPr sz="971"/>
            </a:lvl7pPr>
            <a:lvl8pPr>
              <a:defRPr sz="971"/>
            </a:lvl8pPr>
            <a:lvl9pPr>
              <a:defRPr sz="97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0035" y="527200"/>
            <a:ext cx="1776784" cy="1723314"/>
          </a:xfrm>
        </p:spPr>
        <p:txBody>
          <a:bodyPr/>
          <a:lstStyle>
            <a:lvl1pPr marL="0" indent="0">
              <a:buNone/>
              <a:defRPr sz="706"/>
            </a:lvl1pPr>
            <a:lvl2pPr marL="217829" indent="0">
              <a:buNone/>
              <a:defRPr sz="529"/>
            </a:lvl2pPr>
            <a:lvl3pPr marL="435659" indent="0">
              <a:buNone/>
              <a:defRPr sz="441"/>
            </a:lvl3pPr>
            <a:lvl4pPr marL="653488" indent="0">
              <a:buNone/>
              <a:defRPr sz="441"/>
            </a:lvl4pPr>
            <a:lvl5pPr marL="871317" indent="0">
              <a:buNone/>
              <a:defRPr sz="441"/>
            </a:lvl5pPr>
            <a:lvl6pPr marL="1089146" indent="0">
              <a:buNone/>
              <a:defRPr sz="441"/>
            </a:lvl6pPr>
            <a:lvl7pPr marL="1306976" indent="0">
              <a:buNone/>
              <a:defRPr sz="441"/>
            </a:lvl7pPr>
            <a:lvl8pPr marL="1524805" indent="0">
              <a:buNone/>
              <a:defRPr sz="441"/>
            </a:lvl8pPr>
            <a:lvl9pPr marL="1742634" indent="0">
              <a:buNone/>
              <a:defRPr sz="44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8570" y="1763555"/>
            <a:ext cx="3240405" cy="208198"/>
          </a:xfrm>
        </p:spPr>
        <p:txBody>
          <a:bodyPr anchor="b"/>
          <a:lstStyle>
            <a:lvl1pPr algn="l">
              <a:defRPr sz="971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8570" y="225110"/>
            <a:ext cx="3240405" cy="1511618"/>
          </a:xfrm>
        </p:spPr>
        <p:txBody>
          <a:bodyPr/>
          <a:lstStyle>
            <a:lvl1pPr marL="0" indent="0">
              <a:buNone/>
              <a:defRPr sz="1500"/>
            </a:lvl1pPr>
            <a:lvl2pPr marL="217829" indent="0">
              <a:buNone/>
              <a:defRPr sz="1323"/>
            </a:lvl2pPr>
            <a:lvl3pPr marL="435659" indent="0">
              <a:buNone/>
              <a:defRPr sz="1147"/>
            </a:lvl3pPr>
            <a:lvl4pPr marL="653488" indent="0">
              <a:buNone/>
              <a:defRPr sz="971"/>
            </a:lvl4pPr>
            <a:lvl5pPr marL="871317" indent="0">
              <a:buNone/>
              <a:defRPr sz="971"/>
            </a:lvl5pPr>
            <a:lvl6pPr marL="1089146" indent="0">
              <a:buNone/>
              <a:defRPr sz="971"/>
            </a:lvl6pPr>
            <a:lvl7pPr marL="1306976" indent="0">
              <a:buNone/>
              <a:defRPr sz="971"/>
            </a:lvl7pPr>
            <a:lvl8pPr marL="1524805" indent="0">
              <a:buNone/>
              <a:defRPr sz="971"/>
            </a:lvl8pPr>
            <a:lvl9pPr marL="1742634" indent="0">
              <a:buNone/>
              <a:defRPr sz="97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8570" y="1971752"/>
            <a:ext cx="3240405" cy="295675"/>
          </a:xfrm>
        </p:spPr>
        <p:txBody>
          <a:bodyPr/>
          <a:lstStyle>
            <a:lvl1pPr marL="0" indent="0">
              <a:buNone/>
              <a:defRPr sz="706"/>
            </a:lvl1pPr>
            <a:lvl2pPr marL="217829" indent="0">
              <a:buNone/>
              <a:defRPr sz="529"/>
            </a:lvl2pPr>
            <a:lvl3pPr marL="435659" indent="0">
              <a:buNone/>
              <a:defRPr sz="441"/>
            </a:lvl3pPr>
            <a:lvl4pPr marL="653488" indent="0">
              <a:buNone/>
              <a:defRPr sz="441"/>
            </a:lvl4pPr>
            <a:lvl5pPr marL="871317" indent="0">
              <a:buNone/>
              <a:defRPr sz="441"/>
            </a:lvl5pPr>
            <a:lvl6pPr marL="1089146" indent="0">
              <a:buNone/>
              <a:defRPr sz="441"/>
            </a:lvl6pPr>
            <a:lvl7pPr marL="1306976" indent="0">
              <a:buNone/>
              <a:defRPr sz="441"/>
            </a:lvl7pPr>
            <a:lvl8pPr marL="1524805" indent="0">
              <a:buNone/>
              <a:defRPr sz="441"/>
            </a:lvl8pPr>
            <a:lvl9pPr marL="1742634" indent="0">
              <a:buNone/>
              <a:defRPr sz="44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0034" y="100891"/>
            <a:ext cx="4860608" cy="419894"/>
          </a:xfrm>
          <a:prstGeom prst="rect">
            <a:avLst/>
          </a:prstGeom>
        </p:spPr>
        <p:txBody>
          <a:bodyPr vert="horz" lIns="49378" tIns="24689" rIns="49378" bIns="24689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587852"/>
            <a:ext cx="4860608" cy="1662663"/>
          </a:xfrm>
          <a:prstGeom prst="rect">
            <a:avLst/>
          </a:prstGeom>
        </p:spPr>
        <p:txBody>
          <a:bodyPr vert="horz" lIns="49378" tIns="24689" rIns="49378" bIns="246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0034" y="2335076"/>
            <a:ext cx="1260158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l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A622-CD0C-4602-9733-7E4A2340CFA6}" type="datetimeFigureOut">
              <a:rPr lang="fr-FR" smtClean="0"/>
              <a:pPr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45232" y="2335076"/>
            <a:ext cx="1710213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ctr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70484" y="2335076"/>
            <a:ext cx="1260158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r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5659" rtl="0" eaLnBrk="1" latinLnBrk="0" hangingPunct="1">
        <a:spcBef>
          <a:spcPct val="0"/>
        </a:spcBef>
        <a:buNone/>
        <a:defRPr sz="2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372" indent="-163372" algn="l" defTabSz="4356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3973" indent="-136143" algn="l" defTabSz="435659" rtl="0" eaLnBrk="1" latinLnBrk="0" hangingPunct="1">
        <a:spcBef>
          <a:spcPct val="20000"/>
        </a:spcBef>
        <a:buFont typeface="Arial" pitchFamily="34" charset="0"/>
        <a:buChar char="–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544573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1147" kern="1200">
          <a:solidFill>
            <a:schemeClr val="tx1"/>
          </a:solidFill>
          <a:latin typeface="+mn-lt"/>
          <a:ea typeface="+mn-ea"/>
          <a:cs typeface="+mn-cs"/>
        </a:defRPr>
      </a:lvl3pPr>
      <a:lvl4pPr marL="762402" indent="-108915" algn="l" defTabSz="435659" rtl="0" eaLnBrk="1" latinLnBrk="0" hangingPunct="1">
        <a:spcBef>
          <a:spcPct val="20000"/>
        </a:spcBef>
        <a:buFont typeface="Arial" pitchFamily="34" charset="0"/>
        <a:buChar char="–"/>
        <a:defRPr sz="971" kern="1200">
          <a:solidFill>
            <a:schemeClr val="tx1"/>
          </a:solidFill>
          <a:latin typeface="+mn-lt"/>
          <a:ea typeface="+mn-ea"/>
          <a:cs typeface="+mn-cs"/>
        </a:defRPr>
      </a:lvl4pPr>
      <a:lvl5pPr marL="980232" indent="-108915" algn="l" defTabSz="435659" rtl="0" eaLnBrk="1" latinLnBrk="0" hangingPunct="1">
        <a:spcBef>
          <a:spcPct val="20000"/>
        </a:spcBef>
        <a:buFont typeface="Arial" pitchFamily="34" charset="0"/>
        <a:buChar char="»"/>
        <a:defRPr sz="971" kern="1200">
          <a:solidFill>
            <a:schemeClr val="tx1"/>
          </a:solidFill>
          <a:latin typeface="+mn-lt"/>
          <a:ea typeface="+mn-ea"/>
          <a:cs typeface="+mn-cs"/>
        </a:defRPr>
      </a:lvl5pPr>
      <a:lvl6pPr marL="1198061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6pPr>
      <a:lvl7pPr marL="1415890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7pPr>
      <a:lvl8pPr marL="1633720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8pPr>
      <a:lvl9pPr marL="1851549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7829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35659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3pPr>
      <a:lvl4pPr marL="653488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4pPr>
      <a:lvl5pPr marL="871317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5pPr>
      <a:lvl6pPr marL="1089146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306976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524805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742634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5400675" cy="2519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26" name="Picture 2" descr="SBVNE">
            <a:extLst>
              <a:ext uri="{FF2B5EF4-FFF2-40B4-BE49-F238E27FC236}">
                <a16:creationId xmlns:a16="http://schemas.microsoft.com/office/drawing/2014/main" id="{A12752DA-CF0B-9E5D-1109-12451C84A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587375"/>
            <a:ext cx="2857500" cy="13430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8348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5400675" cy="2519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Val Des Vignes</cp:lastModifiedBy>
  <cp:revision>12</cp:revision>
  <dcterms:created xsi:type="dcterms:W3CDTF">2017-11-12T22:45:53Z</dcterms:created>
  <dcterms:modified xsi:type="dcterms:W3CDTF">2022-10-12T11:28:27Z</dcterms:modified>
</cp:coreProperties>
</file>